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6" r:id="rId2"/>
  </p:sldMasterIdLst>
  <p:notesMasterIdLst>
    <p:notesMasterId r:id="rId8"/>
  </p:notesMasterIdLst>
  <p:handoutMasterIdLst>
    <p:handoutMasterId r:id="rId9"/>
  </p:handoutMasterIdLst>
  <p:sldIdLst>
    <p:sldId id="256" r:id="rId3"/>
    <p:sldId id="263" r:id="rId4"/>
    <p:sldId id="262" r:id="rId5"/>
    <p:sldId id="261" r:id="rId6"/>
    <p:sldId id="259" r:id="rId7"/>
  </p:sldIdLst>
  <p:sldSz cx="12192000" cy="6858000"/>
  <p:notesSz cx="6858000" cy="9144000"/>
  <p:custDataLst>
    <p:tags r:id="rId10"/>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DF145E"/>
    <a:srgbClr val="FACADB"/>
    <a:srgbClr val="F488AF"/>
    <a:srgbClr val="1F4E83"/>
    <a:srgbClr val="1F4E79"/>
    <a:srgbClr val="CAE6E8"/>
    <a:srgbClr val="F9F9F9"/>
    <a:srgbClr val="A2D2D6"/>
    <a:srgbClr val="00ADBB"/>
    <a:srgbClr val="DDEFB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443" autoAdjust="0"/>
    <p:restoredTop sz="80935" autoAdjust="0"/>
  </p:normalViewPr>
  <p:slideViewPr>
    <p:cSldViewPr snapToGrid="0">
      <p:cViewPr>
        <p:scale>
          <a:sx n="80" d="100"/>
          <a:sy n="80" d="100"/>
        </p:scale>
        <p:origin x="402" y="-72"/>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88" d="100"/>
          <a:sy n="88" d="100"/>
        </p:scale>
        <p:origin x="2964" y="108"/>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tags" Target="tags/tag1.xml"/><Relationship Id="rId4" Type="http://schemas.openxmlformats.org/officeDocument/2006/relationships/slide" Target="slides/slide2.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516AB9-92E1-44AF-8FCB-F4272161EA9C}" type="datetimeFigureOut">
              <a:rPr lang="el-GR" smtClean="0"/>
              <a:pPr/>
              <a:t>14/11/2016</a:t>
            </a:fld>
            <a:endParaRPr lang="el-G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124A4BF-87CB-4287-95AF-AD449D8A410F}" type="slidenum">
              <a:rPr lang="el-GR" smtClean="0"/>
              <a:pPr/>
              <a:t>‹N›</a:t>
            </a:fld>
            <a:endParaRPr lang="el-GR"/>
          </a:p>
        </p:txBody>
      </p:sp>
    </p:spTree>
    <p:extLst>
      <p:ext uri="{BB962C8B-B14F-4D97-AF65-F5344CB8AC3E}">
        <p14:creationId xmlns:p14="http://schemas.microsoft.com/office/powerpoint/2010/main" xmlns="" val="20351165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B2EFE5-E9F2-43A5-8AF8-83A578357172}" type="datetimeFigureOut">
              <a:rPr lang="el-GR" smtClean="0"/>
              <a:pPr/>
              <a:t>14/11/2016</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CF91B0-25AB-4DFA-B184-293DD156034C}" type="slidenum">
              <a:rPr lang="el-GR" smtClean="0"/>
              <a:pPr/>
              <a:t>‹N›</a:t>
            </a:fld>
            <a:endParaRPr lang="el-GR"/>
          </a:p>
        </p:txBody>
      </p:sp>
    </p:spTree>
    <p:extLst>
      <p:ext uri="{BB962C8B-B14F-4D97-AF65-F5344CB8AC3E}">
        <p14:creationId xmlns:p14="http://schemas.microsoft.com/office/powerpoint/2010/main" xmlns="" val="36932819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C6CF91B0-25AB-4DFA-B184-293DD156034C}" type="slidenum">
              <a:rPr lang="el-GR" smtClean="0"/>
              <a:pPr/>
              <a:t>2</a:t>
            </a:fld>
            <a:endParaRPr lang="el-GR"/>
          </a:p>
        </p:txBody>
      </p:sp>
    </p:spTree>
    <p:extLst>
      <p:ext uri="{BB962C8B-B14F-4D97-AF65-F5344CB8AC3E}">
        <p14:creationId xmlns:p14="http://schemas.microsoft.com/office/powerpoint/2010/main" xmlns="" val="439701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Text - 1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3" name="Text Placeholder 12"/>
          <p:cNvSpPr>
            <a:spLocks noGrp="1"/>
          </p:cNvSpPr>
          <p:nvPr>
            <p:ph type="body" sz="quarter" idx="11" hasCustomPrompt="1"/>
          </p:nvPr>
        </p:nvSpPr>
        <p:spPr>
          <a:xfrm>
            <a:off x="0" y="881743"/>
            <a:ext cx="12192000" cy="5890532"/>
          </a:xfrm>
        </p:spPr>
        <p:txBody>
          <a:bodyPr/>
          <a:lstStyle>
            <a:lvl1pPr>
              <a:defRPr sz="2200" baseline="0">
                <a:latin typeface="Calibri" panose="020F0502020204030204" pitchFamily="34" charset="0"/>
              </a:defRPr>
            </a:lvl1pPr>
          </a:lstStyle>
          <a:p>
            <a:pPr lvl="0"/>
            <a:r>
              <a:rPr lang="en-US" dirty="0" smtClean="0"/>
              <a:t>Content goes here</a:t>
            </a:r>
            <a:endParaRPr lang="el-GR" dirty="0"/>
          </a:p>
        </p:txBody>
      </p:sp>
    </p:spTree>
    <p:extLst>
      <p:ext uri="{BB962C8B-B14F-4D97-AF65-F5344CB8AC3E}">
        <p14:creationId xmlns:p14="http://schemas.microsoft.com/office/powerpoint/2010/main" xmlns="" val="216985016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smtClean="0"/>
              <a:t>Click to edit Master title style</a:t>
            </a:r>
            <a:endParaRPr lang="en-US" dirty="0"/>
          </a:p>
        </p:txBody>
      </p:sp>
      <p:sp>
        <p:nvSpPr>
          <p:cNvPr id="3" name="Text Placeholder 3"/>
          <p:cNvSpPr>
            <a:spLocks noGrp="1"/>
          </p:cNvSpPr>
          <p:nvPr>
            <p:ph type="body" sz="quarter" idx="17" hasCustomPrompt="1"/>
          </p:nvPr>
        </p:nvSpPr>
        <p:spPr>
          <a:xfrm>
            <a:off x="1" y="5834743"/>
            <a:ext cx="12192000" cy="937532"/>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baseline="0">
                <a:solidFill>
                  <a:srgbClr val="DF145E"/>
                </a:solidFill>
                <a:latin typeface="Calibri" panose="020F0502020204030204" pitchFamily="34" charset="0"/>
              </a:defRPr>
            </a:lvl1pPr>
          </a:lstStyle>
          <a:p>
            <a:pPr lvl="0"/>
            <a:r>
              <a:rPr lang="en-US" dirty="0" smtClean="0"/>
              <a:t>Quote text goes here</a:t>
            </a:r>
            <a:endParaRPr lang="el-GR" dirty="0" smtClean="0"/>
          </a:p>
        </p:txBody>
      </p:sp>
      <p:sp>
        <p:nvSpPr>
          <p:cNvPr id="4" name="Content Placeholder 3"/>
          <p:cNvSpPr>
            <a:spLocks noGrp="1"/>
          </p:cNvSpPr>
          <p:nvPr>
            <p:ph sz="quarter" idx="16" hasCustomPrompt="1"/>
          </p:nvPr>
        </p:nvSpPr>
        <p:spPr>
          <a:xfrm>
            <a:off x="0" y="1462684"/>
            <a:ext cx="12192000" cy="4274087"/>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5"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Tree>
    <p:extLst>
      <p:ext uri="{BB962C8B-B14F-4D97-AF65-F5344CB8AC3E}">
        <p14:creationId xmlns:p14="http://schemas.microsoft.com/office/powerpoint/2010/main" xmlns="" val="106081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ubtitle Content Quote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6" name="Content Placeholder 5"/>
          <p:cNvSpPr>
            <a:spLocks noGrp="1"/>
          </p:cNvSpPr>
          <p:nvPr>
            <p:ph sz="quarter" idx="15" hasCustomPrompt="1"/>
          </p:nvPr>
        </p:nvSpPr>
        <p:spPr>
          <a:xfrm>
            <a:off x="-1" y="1476374"/>
            <a:ext cx="5976000" cy="5295901"/>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1" name="Content Placeholder 5"/>
          <p:cNvSpPr>
            <a:spLocks noGrp="1"/>
          </p:cNvSpPr>
          <p:nvPr>
            <p:ph sz="quarter" idx="16" hasCustomPrompt="1"/>
          </p:nvPr>
        </p:nvSpPr>
        <p:spPr>
          <a:xfrm>
            <a:off x="6216000" y="1476374"/>
            <a:ext cx="5976000" cy="3750381"/>
          </a:xfrm>
          <a:effectLst/>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4" name="Text Placeholder 3"/>
          <p:cNvSpPr>
            <a:spLocks noGrp="1"/>
          </p:cNvSpPr>
          <p:nvPr>
            <p:ph type="body" sz="quarter" idx="17" hasCustomPrompt="1"/>
          </p:nvPr>
        </p:nvSpPr>
        <p:spPr>
          <a:xfrm>
            <a:off x="6216000" y="5323114"/>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xmlns="" val="213442446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 Quote Button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8" name="Text Placeholder 3"/>
          <p:cNvSpPr>
            <a:spLocks noGrp="1"/>
          </p:cNvSpPr>
          <p:nvPr>
            <p:ph type="body" sz="quarter" idx="14" hasCustomPrompt="1"/>
          </p:nvPr>
        </p:nvSpPr>
        <p:spPr>
          <a:xfrm>
            <a:off x="-1" y="5943600"/>
            <a:ext cx="5975999"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p>
        </p:txBody>
      </p:sp>
      <p:sp>
        <p:nvSpPr>
          <p:cNvPr id="6" name="Content Placeholder 5"/>
          <p:cNvSpPr>
            <a:spLocks noGrp="1"/>
          </p:cNvSpPr>
          <p:nvPr>
            <p:ph sz="quarter" idx="15" hasCustomPrompt="1"/>
          </p:nvPr>
        </p:nvSpPr>
        <p:spPr>
          <a:xfrm>
            <a:off x="-1" y="885600"/>
            <a:ext cx="5976000" cy="4859514"/>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1" name="Content Placeholder 5"/>
          <p:cNvSpPr>
            <a:spLocks noGrp="1"/>
          </p:cNvSpPr>
          <p:nvPr>
            <p:ph sz="quarter" idx="16" hasCustomPrompt="1"/>
          </p:nvPr>
        </p:nvSpPr>
        <p:spPr>
          <a:xfrm>
            <a:off x="6216000" y="885600"/>
            <a:ext cx="5976000" cy="4160533"/>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7" name="Text Placeholder 3"/>
          <p:cNvSpPr>
            <a:spLocks noGrp="1"/>
          </p:cNvSpPr>
          <p:nvPr>
            <p:ph type="body" sz="quarter" idx="17" hasCustomPrompt="1"/>
          </p:nvPr>
        </p:nvSpPr>
        <p:spPr>
          <a:xfrm>
            <a:off x="6216000" y="5323114"/>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xmlns="" val="310549611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Content Quote Button v2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1" name="Content Placeholder 5"/>
          <p:cNvSpPr>
            <a:spLocks noGrp="1"/>
          </p:cNvSpPr>
          <p:nvPr>
            <p:ph sz="quarter" idx="16" hasCustomPrompt="1"/>
          </p:nvPr>
        </p:nvSpPr>
        <p:spPr>
          <a:xfrm>
            <a:off x="6216000" y="2543175"/>
            <a:ext cx="5976000" cy="4229101"/>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3" name="Content Placeholder 5"/>
          <p:cNvSpPr>
            <a:spLocks noGrp="1"/>
          </p:cNvSpPr>
          <p:nvPr>
            <p:ph sz="quarter" idx="15" hasCustomPrompt="1"/>
          </p:nvPr>
        </p:nvSpPr>
        <p:spPr>
          <a:xfrm>
            <a:off x="-1" y="885600"/>
            <a:ext cx="5976000" cy="4859514"/>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4" name="Text Placeholder 3"/>
          <p:cNvSpPr>
            <a:spLocks noGrp="1"/>
          </p:cNvSpPr>
          <p:nvPr>
            <p:ph type="body" sz="quarter" idx="14" hasCustomPrompt="1"/>
          </p:nvPr>
        </p:nvSpPr>
        <p:spPr>
          <a:xfrm>
            <a:off x="-1" y="5943600"/>
            <a:ext cx="5975999"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p>
        </p:txBody>
      </p:sp>
      <p:sp>
        <p:nvSpPr>
          <p:cNvPr id="7" name="Text Placeholder 3"/>
          <p:cNvSpPr>
            <a:spLocks noGrp="1"/>
          </p:cNvSpPr>
          <p:nvPr>
            <p:ph type="body" sz="quarter" idx="17" hasCustomPrompt="1"/>
          </p:nvPr>
        </p:nvSpPr>
        <p:spPr>
          <a:xfrm>
            <a:off x="6216000" y="885600"/>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xmlns="" val="398900178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ubtitle Content Quote Button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6" name="Content Placeholder 5"/>
          <p:cNvSpPr>
            <a:spLocks noGrp="1"/>
          </p:cNvSpPr>
          <p:nvPr>
            <p:ph sz="quarter" idx="15" hasCustomPrompt="1"/>
          </p:nvPr>
        </p:nvSpPr>
        <p:spPr>
          <a:xfrm>
            <a:off x="0" y="1476375"/>
            <a:ext cx="5976000" cy="4286250"/>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1" name="Content Placeholder 5"/>
          <p:cNvSpPr>
            <a:spLocks noGrp="1"/>
          </p:cNvSpPr>
          <p:nvPr>
            <p:ph sz="quarter" idx="16" hasCustomPrompt="1"/>
          </p:nvPr>
        </p:nvSpPr>
        <p:spPr>
          <a:xfrm>
            <a:off x="6216000" y="1476375"/>
            <a:ext cx="5976000" cy="3416136"/>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2" name="Text Placeholder 3"/>
          <p:cNvSpPr>
            <a:spLocks noGrp="1"/>
          </p:cNvSpPr>
          <p:nvPr>
            <p:ph type="body" sz="quarter" idx="14" hasCustomPrompt="1"/>
          </p:nvPr>
        </p:nvSpPr>
        <p:spPr>
          <a:xfrm>
            <a:off x="0" y="5943600"/>
            <a:ext cx="5976000"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p>
        </p:txBody>
      </p:sp>
      <p:sp>
        <p:nvSpPr>
          <p:cNvPr id="8" name="Text Placeholder 3"/>
          <p:cNvSpPr>
            <a:spLocks noGrp="1"/>
          </p:cNvSpPr>
          <p:nvPr>
            <p:ph type="body" sz="quarter" idx="17" hasCustomPrompt="1"/>
          </p:nvPr>
        </p:nvSpPr>
        <p:spPr>
          <a:xfrm>
            <a:off x="6216000" y="5323114"/>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xmlns="" val="216869948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ubtitle Content Quote Button v2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9" name="Content Placeholder 5"/>
          <p:cNvSpPr>
            <a:spLocks noGrp="1"/>
          </p:cNvSpPr>
          <p:nvPr>
            <p:ph sz="quarter" idx="15" hasCustomPrompt="1"/>
          </p:nvPr>
        </p:nvSpPr>
        <p:spPr>
          <a:xfrm>
            <a:off x="-1" y="1476375"/>
            <a:ext cx="5976000" cy="4286250"/>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1" name="Content Placeholder 5"/>
          <p:cNvSpPr>
            <a:spLocks noGrp="1"/>
          </p:cNvSpPr>
          <p:nvPr>
            <p:ph sz="quarter" idx="16" hasCustomPrompt="1"/>
          </p:nvPr>
        </p:nvSpPr>
        <p:spPr>
          <a:xfrm>
            <a:off x="6216000" y="3143250"/>
            <a:ext cx="5976000" cy="3629026"/>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3" name="Text Placeholder 3"/>
          <p:cNvSpPr>
            <a:spLocks noGrp="1"/>
          </p:cNvSpPr>
          <p:nvPr>
            <p:ph type="body" sz="quarter" idx="14" hasCustomPrompt="1"/>
          </p:nvPr>
        </p:nvSpPr>
        <p:spPr>
          <a:xfrm>
            <a:off x="-2" y="5943600"/>
            <a:ext cx="5976000"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p>
        </p:txBody>
      </p:sp>
      <p:sp>
        <p:nvSpPr>
          <p:cNvPr id="8" name="Text Placeholder 3"/>
          <p:cNvSpPr>
            <a:spLocks noGrp="1"/>
          </p:cNvSpPr>
          <p:nvPr>
            <p:ph type="body" sz="quarter" idx="17" hasCustomPrompt="1"/>
          </p:nvPr>
        </p:nvSpPr>
        <p:spPr>
          <a:xfrm>
            <a:off x="6216000" y="1476375"/>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xmlns="" val="306648030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Tabs">
    <p:spTree>
      <p:nvGrpSpPr>
        <p:cNvPr id="1" name=""/>
        <p:cNvGrpSpPr/>
        <p:nvPr/>
      </p:nvGrpSpPr>
      <p:grpSpPr>
        <a:xfrm>
          <a:off x="0" y="0"/>
          <a:ext cx="0" cy="0"/>
          <a:chOff x="0" y="0"/>
          <a:chExt cx="0" cy="0"/>
        </a:xfrm>
      </p:grpSpPr>
      <p:sp>
        <p:nvSpPr>
          <p:cNvPr id="4" name="Text Placeholder 3"/>
          <p:cNvSpPr>
            <a:spLocks noGrp="1"/>
          </p:cNvSpPr>
          <p:nvPr>
            <p:ph type="body" sz="quarter" idx="20" hasCustomPrompt="1"/>
          </p:nvPr>
        </p:nvSpPr>
        <p:spPr>
          <a:xfrm>
            <a:off x="1" y="955609"/>
            <a:ext cx="2700000" cy="900000"/>
          </a:xfrm>
          <a:solidFill>
            <a:srgbClr val="DF145E"/>
          </a:solidFill>
        </p:spPr>
        <p:txBody>
          <a:bodyPr anchor="ctr" anchorCtr="0"/>
          <a:lstStyle>
            <a:lvl1pPr marL="0" indent="0" algn="ctr">
              <a:buNone/>
              <a:defRPr sz="2200" b="0" baseline="0">
                <a:solidFill>
                  <a:schemeClr val="bg1"/>
                </a:solidFill>
                <a:latin typeface="Calibri" panose="020F0502020204030204" pitchFamily="34" charset="0"/>
              </a:defRPr>
            </a:lvl1pPr>
          </a:lstStyle>
          <a:p>
            <a:pPr lvl="0"/>
            <a:r>
              <a:rPr lang="en-US" dirty="0" smtClean="0"/>
              <a:t>Tab title</a:t>
            </a:r>
            <a:endParaRPr lang="el-GR" dirty="0"/>
          </a:p>
        </p:txBody>
      </p:sp>
      <p:sp>
        <p:nvSpPr>
          <p:cNvPr id="22" name="Text Placeholder 3"/>
          <p:cNvSpPr>
            <a:spLocks noGrp="1"/>
          </p:cNvSpPr>
          <p:nvPr>
            <p:ph type="body" sz="quarter" idx="22" hasCustomPrompt="1"/>
          </p:nvPr>
        </p:nvSpPr>
        <p:spPr>
          <a:xfrm>
            <a:off x="1" y="1999428"/>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3" name="Text Placeholder 3"/>
          <p:cNvSpPr>
            <a:spLocks noGrp="1"/>
          </p:cNvSpPr>
          <p:nvPr>
            <p:ph type="body" sz="quarter" idx="23" hasCustomPrompt="1"/>
          </p:nvPr>
        </p:nvSpPr>
        <p:spPr>
          <a:xfrm>
            <a:off x="1" y="3043247"/>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4" name="Text Placeholder 3"/>
          <p:cNvSpPr>
            <a:spLocks noGrp="1"/>
          </p:cNvSpPr>
          <p:nvPr>
            <p:ph type="body" sz="quarter" idx="24" hasCustomPrompt="1"/>
          </p:nvPr>
        </p:nvSpPr>
        <p:spPr>
          <a:xfrm>
            <a:off x="1" y="4087066"/>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5" name="Text Placeholder 3"/>
          <p:cNvSpPr>
            <a:spLocks noGrp="1"/>
          </p:cNvSpPr>
          <p:nvPr>
            <p:ph type="body" sz="quarter" idx="25" hasCustomPrompt="1"/>
          </p:nvPr>
        </p:nvSpPr>
        <p:spPr>
          <a:xfrm>
            <a:off x="-1" y="5130885"/>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 name="Title 1"/>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4" name="Content Placeholder 2"/>
          <p:cNvSpPr>
            <a:spLocks noGrp="1"/>
          </p:cNvSpPr>
          <p:nvPr>
            <p:ph sz="half" idx="1" hasCustomPrompt="1"/>
          </p:nvPr>
        </p:nvSpPr>
        <p:spPr>
          <a:xfrm>
            <a:off x="2800350" y="942337"/>
            <a:ext cx="9391650" cy="5774552"/>
          </a:xfrm>
          <a:ln>
            <a:solidFill>
              <a:schemeClr val="bg1">
                <a:lumMod val="75000"/>
              </a:schemeClr>
            </a:solidFill>
          </a:ln>
        </p:spPr>
        <p:txBody>
          <a:bodyPr tIns="90000" bIns="90000"/>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sz="2200" baseline="0">
                <a:latin typeface="Calibri" panose="020F0502020204030204" pitchFamily="34" charset="0"/>
              </a:defRPr>
            </a:lvl1pPr>
            <a:lvl2pPr>
              <a:defRPr sz="2400"/>
            </a:lvl2pPr>
            <a:lvl3pPr>
              <a:defRPr sz="2400"/>
            </a:lvl3pPr>
            <a:lvl4pPr>
              <a:defRPr sz="2400"/>
            </a:lvl4pPr>
            <a:lvl5pPr>
              <a:defRPr sz="2400"/>
            </a:lvl5pPr>
          </a:lstStyle>
          <a:p>
            <a:pPr lvl="0"/>
            <a:r>
              <a:rPr lang="en-US" dirty="0" smtClean="0"/>
              <a:t>This layout can be used to organize content into tabs. Write down the content of each tab in the Notes section below. Underline the tab title to distinguish between tabs. You can have up to 8 tabs in one page. Tab titles should be kept short (3-4 words max)</a:t>
            </a:r>
          </a:p>
        </p:txBody>
      </p:sp>
    </p:spTree>
    <p:extLst>
      <p:ext uri="{BB962C8B-B14F-4D97-AF65-F5344CB8AC3E}">
        <p14:creationId xmlns:p14="http://schemas.microsoft.com/office/powerpoint/2010/main" xmlns="" val="138834722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ubtitle Tabs">
    <p:spTree>
      <p:nvGrpSpPr>
        <p:cNvPr id="1" name=""/>
        <p:cNvGrpSpPr/>
        <p:nvPr/>
      </p:nvGrpSpPr>
      <p:grpSpPr>
        <a:xfrm>
          <a:off x="0" y="0"/>
          <a:ext cx="0" cy="0"/>
          <a:chOff x="0" y="0"/>
          <a:chExt cx="0" cy="0"/>
        </a:xfrm>
      </p:grpSpPr>
      <p:sp>
        <p:nvSpPr>
          <p:cNvPr id="4" name="Text Placeholder 3"/>
          <p:cNvSpPr>
            <a:spLocks noGrp="1"/>
          </p:cNvSpPr>
          <p:nvPr>
            <p:ph type="body" sz="quarter" idx="20" hasCustomPrompt="1"/>
          </p:nvPr>
        </p:nvSpPr>
        <p:spPr>
          <a:xfrm>
            <a:off x="1" y="1542632"/>
            <a:ext cx="2700000" cy="900000"/>
          </a:xfrm>
          <a:solidFill>
            <a:srgbClr val="DF145E"/>
          </a:solidFill>
        </p:spPr>
        <p:txBody>
          <a:bodyPr anchor="ctr" anchorCtr="0"/>
          <a:lstStyle>
            <a:lvl1pPr marL="0" indent="0" algn="ctr">
              <a:buNone/>
              <a:defRPr sz="2200" b="0" baseline="0">
                <a:solidFill>
                  <a:schemeClr val="bg1"/>
                </a:solidFill>
                <a:latin typeface="Calibri" panose="020F0502020204030204" pitchFamily="34" charset="0"/>
              </a:defRPr>
            </a:lvl1pPr>
          </a:lstStyle>
          <a:p>
            <a:pPr lvl="0"/>
            <a:r>
              <a:rPr lang="en-US" dirty="0" smtClean="0"/>
              <a:t>Tab title</a:t>
            </a:r>
            <a:endParaRPr lang="el-GR" dirty="0"/>
          </a:p>
        </p:txBody>
      </p:sp>
      <p:sp>
        <p:nvSpPr>
          <p:cNvPr id="22" name="Text Placeholder 3"/>
          <p:cNvSpPr>
            <a:spLocks noGrp="1"/>
          </p:cNvSpPr>
          <p:nvPr>
            <p:ph type="body" sz="quarter" idx="22" hasCustomPrompt="1"/>
          </p:nvPr>
        </p:nvSpPr>
        <p:spPr>
          <a:xfrm>
            <a:off x="1" y="2586451"/>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3" name="Text Placeholder 3"/>
          <p:cNvSpPr>
            <a:spLocks noGrp="1"/>
          </p:cNvSpPr>
          <p:nvPr>
            <p:ph type="body" sz="quarter" idx="23" hasCustomPrompt="1"/>
          </p:nvPr>
        </p:nvSpPr>
        <p:spPr>
          <a:xfrm>
            <a:off x="1" y="3630270"/>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4" name="Text Placeholder 3"/>
          <p:cNvSpPr>
            <a:spLocks noGrp="1"/>
          </p:cNvSpPr>
          <p:nvPr>
            <p:ph type="body" sz="quarter" idx="24" hasCustomPrompt="1"/>
          </p:nvPr>
        </p:nvSpPr>
        <p:spPr>
          <a:xfrm>
            <a:off x="1" y="4674089"/>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5" name="Text Placeholder 3"/>
          <p:cNvSpPr>
            <a:spLocks noGrp="1"/>
          </p:cNvSpPr>
          <p:nvPr>
            <p:ph type="body" sz="quarter" idx="25" hasCustomPrompt="1"/>
          </p:nvPr>
        </p:nvSpPr>
        <p:spPr>
          <a:xfrm>
            <a:off x="-1" y="5717908"/>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 name="Title 1"/>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5"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14" name="Content Placeholder 2"/>
          <p:cNvSpPr>
            <a:spLocks noGrp="1"/>
          </p:cNvSpPr>
          <p:nvPr>
            <p:ph sz="half" idx="1" hasCustomPrompt="1"/>
          </p:nvPr>
        </p:nvSpPr>
        <p:spPr>
          <a:xfrm>
            <a:off x="2800350" y="1529360"/>
            <a:ext cx="9391650" cy="5088548"/>
          </a:xfrm>
          <a:ln>
            <a:solidFill>
              <a:schemeClr val="bg1">
                <a:lumMod val="75000"/>
              </a:schemeClr>
            </a:solidFill>
          </a:ln>
        </p:spPr>
        <p:txBody>
          <a:bodyPr tIns="90000" bIns="90000"/>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sz="2200" baseline="0">
                <a:latin typeface="Calibri" panose="020F0502020204030204" pitchFamily="34" charset="0"/>
              </a:defRPr>
            </a:lvl1pPr>
            <a:lvl2pPr>
              <a:defRPr sz="2400"/>
            </a:lvl2pPr>
            <a:lvl3pPr>
              <a:defRPr sz="2400"/>
            </a:lvl3pPr>
            <a:lvl4pPr>
              <a:defRPr sz="2400"/>
            </a:lvl4pPr>
            <a:lvl5pPr>
              <a:defRPr sz="2400"/>
            </a:lvl5pPr>
          </a:lstStyle>
          <a:p>
            <a:pPr lvl="0"/>
            <a:r>
              <a:rPr lang="en-US" dirty="0" smtClean="0"/>
              <a:t>This layout can be used to organize content into tabs. Write down the content of each tab in the Notes section below. Underline the tab title to distinguish between tabs. You can have up to 8 tabs in one page. Tab titles should be kept short (3-4 words max)</a:t>
            </a:r>
          </a:p>
        </p:txBody>
      </p:sp>
    </p:spTree>
    <p:extLst>
      <p:ext uri="{BB962C8B-B14F-4D97-AF65-F5344CB8AC3E}">
        <p14:creationId xmlns:p14="http://schemas.microsoft.com/office/powerpoint/2010/main" xmlns="" val="307087583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Process">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0" y="0"/>
            <a:ext cx="12192000" cy="797522"/>
          </a:xfrm>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9" name="Content Placeholder 2"/>
          <p:cNvSpPr>
            <a:spLocks noGrp="1"/>
          </p:cNvSpPr>
          <p:nvPr>
            <p:ph sz="half" idx="1" hasCustomPrompt="1"/>
          </p:nvPr>
        </p:nvSpPr>
        <p:spPr>
          <a:xfrm>
            <a:off x="0" y="864904"/>
            <a:ext cx="12192000" cy="5202521"/>
          </a:xfrm>
          <a:ln>
            <a:solidFill>
              <a:schemeClr val="bg1">
                <a:lumMod val="75000"/>
              </a:schemeClr>
            </a:solidFill>
          </a:ln>
        </p:spPr>
        <p:txBody>
          <a:bodyPr tIns="90000" bIns="90000"/>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aseline="0">
                <a:latin typeface="Calibri" panose="020F0502020204030204" pitchFamily="34" charset="0"/>
              </a:defRPr>
            </a:lvl1pPr>
            <a:lvl2pPr>
              <a:defRPr sz="2400"/>
            </a:lvl2pPr>
            <a:lvl3pPr>
              <a:defRPr sz="2400"/>
            </a:lvl3pPr>
            <a:lvl4pPr>
              <a:defRPr sz="2400"/>
            </a:lvl4pPr>
            <a:lvl5pPr>
              <a:defRPr sz="2400"/>
            </a:lvl5pPr>
          </a:lstStyle>
          <a:p>
            <a:pPr lvl="0"/>
            <a:r>
              <a:rPr lang="en-US" dirty="0" smtClean="0"/>
              <a:t>This layout can be used to describe the steps of a process. Write down the content of each step in the Notes section below. Underline the step title to distinguish between steps. You can have up to 6 steps in one page. Step titles should be kept short (3-4 words max)</a:t>
            </a:r>
          </a:p>
        </p:txBody>
      </p:sp>
      <p:sp>
        <p:nvSpPr>
          <p:cNvPr id="7" name="Pentagon 6"/>
          <p:cNvSpPr/>
          <p:nvPr userDrawn="1"/>
        </p:nvSpPr>
        <p:spPr>
          <a:xfrm>
            <a:off x="0" y="6128003"/>
            <a:ext cx="4123628" cy="602846"/>
          </a:xfrm>
          <a:prstGeom prst="homePlate">
            <a:avLst/>
          </a:prstGeom>
          <a:solidFill>
            <a:srgbClr val="DF145E"/>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solidFill>
              <a:latin typeface="Century Gothic" panose="020B0502020202020204" pitchFamily="34" charset="0"/>
            </a:endParaRPr>
          </a:p>
        </p:txBody>
      </p:sp>
      <p:sp>
        <p:nvSpPr>
          <p:cNvPr id="8" name="Chevron 7"/>
          <p:cNvSpPr/>
          <p:nvPr userDrawn="1"/>
        </p:nvSpPr>
        <p:spPr>
          <a:xfrm>
            <a:off x="4127965" y="6128003"/>
            <a:ext cx="3960000" cy="602846"/>
          </a:xfrm>
          <a:prstGeom prst="chevron">
            <a:avLst/>
          </a:prstGeom>
          <a:solidFill>
            <a:srgbClr val="FACADB"/>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lumMod val="50000"/>
                </a:schemeClr>
              </a:solidFill>
              <a:latin typeface="Century Gothic" panose="020B0502020202020204" pitchFamily="34" charset="0"/>
            </a:endParaRPr>
          </a:p>
        </p:txBody>
      </p:sp>
      <p:sp>
        <p:nvSpPr>
          <p:cNvPr id="10" name="Chevron 9"/>
          <p:cNvSpPr/>
          <p:nvPr userDrawn="1"/>
        </p:nvSpPr>
        <p:spPr>
          <a:xfrm>
            <a:off x="8087965" y="6128003"/>
            <a:ext cx="4104034" cy="602846"/>
          </a:xfrm>
          <a:prstGeom prst="chevron">
            <a:avLst/>
          </a:prstGeom>
          <a:solidFill>
            <a:srgbClr val="FACADB"/>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lumMod val="50000"/>
                </a:schemeClr>
              </a:solidFill>
              <a:latin typeface="Century Gothic" panose="020B0502020202020204" pitchFamily="34" charset="0"/>
            </a:endParaRPr>
          </a:p>
        </p:txBody>
      </p:sp>
      <p:sp>
        <p:nvSpPr>
          <p:cNvPr id="12" name="Text Placeholder 6"/>
          <p:cNvSpPr>
            <a:spLocks noGrp="1"/>
          </p:cNvSpPr>
          <p:nvPr>
            <p:ph type="body" sz="quarter" idx="13" hasCustomPrompt="1"/>
          </p:nvPr>
        </p:nvSpPr>
        <p:spPr>
          <a:xfrm>
            <a:off x="101600" y="6186614"/>
            <a:ext cx="3708399" cy="485624"/>
          </a:xfrm>
        </p:spPr>
        <p:txBody>
          <a:bodyPr anchor="ctr"/>
          <a:lstStyle>
            <a:lvl1pPr algn="ctr">
              <a:defRPr sz="2400" baseline="0">
                <a:solidFill>
                  <a:schemeClr val="bg1"/>
                </a:solidFill>
                <a:latin typeface="Calibri" panose="020F0502020204030204" pitchFamily="34" charset="0"/>
              </a:defRPr>
            </a:lvl1pPr>
          </a:lstStyle>
          <a:p>
            <a:pPr lvl="0"/>
            <a:r>
              <a:rPr lang="en-US" dirty="0" smtClean="0"/>
              <a:t>Step 1</a:t>
            </a:r>
            <a:endParaRPr lang="el-GR" dirty="0"/>
          </a:p>
        </p:txBody>
      </p:sp>
      <p:sp>
        <p:nvSpPr>
          <p:cNvPr id="13" name="Text Placeholder 6"/>
          <p:cNvSpPr>
            <a:spLocks noGrp="1"/>
          </p:cNvSpPr>
          <p:nvPr>
            <p:ph type="body" sz="quarter" idx="14" hasCustomPrompt="1"/>
          </p:nvPr>
        </p:nvSpPr>
        <p:spPr>
          <a:xfrm>
            <a:off x="4445000" y="6186614"/>
            <a:ext cx="3324999" cy="485624"/>
          </a:xfrm>
        </p:spPr>
        <p:txBody>
          <a:bodyPr anchor="ctr"/>
          <a:lstStyle>
            <a:lvl1pPr algn="ctr">
              <a:defRPr sz="2400" baseline="0">
                <a:solidFill>
                  <a:schemeClr val="bg1">
                    <a:lumMod val="50000"/>
                  </a:schemeClr>
                </a:solidFill>
                <a:latin typeface="Calibri" panose="020F0502020204030204" pitchFamily="34" charset="0"/>
              </a:defRPr>
            </a:lvl1pPr>
          </a:lstStyle>
          <a:p>
            <a:pPr lvl="0"/>
            <a:r>
              <a:rPr lang="en-US" dirty="0" smtClean="0"/>
              <a:t>Step 2</a:t>
            </a:r>
            <a:endParaRPr lang="el-GR" dirty="0"/>
          </a:p>
        </p:txBody>
      </p:sp>
      <p:sp>
        <p:nvSpPr>
          <p:cNvPr id="14" name="Text Placeholder 6"/>
          <p:cNvSpPr>
            <a:spLocks noGrp="1"/>
          </p:cNvSpPr>
          <p:nvPr>
            <p:ph type="body" sz="quarter" idx="15" hasCustomPrompt="1"/>
          </p:nvPr>
        </p:nvSpPr>
        <p:spPr>
          <a:xfrm>
            <a:off x="8405000" y="6186614"/>
            <a:ext cx="3439867" cy="485624"/>
          </a:xfrm>
        </p:spPr>
        <p:txBody>
          <a:bodyPr anchor="ctr"/>
          <a:lstStyle>
            <a:lvl1pPr algn="ctr">
              <a:defRPr sz="2400" baseline="0">
                <a:solidFill>
                  <a:schemeClr val="bg1">
                    <a:lumMod val="50000"/>
                  </a:schemeClr>
                </a:solidFill>
                <a:latin typeface="Calibri" panose="020F0502020204030204" pitchFamily="34" charset="0"/>
              </a:defRPr>
            </a:lvl1pPr>
          </a:lstStyle>
          <a:p>
            <a:pPr lvl="0"/>
            <a:r>
              <a:rPr lang="en-US" dirty="0" smtClean="0"/>
              <a:t>Step 3</a:t>
            </a:r>
            <a:endParaRPr lang="el-GR" dirty="0"/>
          </a:p>
        </p:txBody>
      </p:sp>
    </p:spTree>
    <p:extLst>
      <p:ext uri="{BB962C8B-B14F-4D97-AF65-F5344CB8AC3E}">
        <p14:creationId xmlns:p14="http://schemas.microsoft.com/office/powerpoint/2010/main" xmlns="" val="179966561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Subtitle + Process">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0" y="0"/>
            <a:ext cx="12191999" cy="797522"/>
          </a:xfrm>
        </p:spPr>
        <p:txBody>
          <a:bodyPr/>
          <a:lstStyle>
            <a:lvl1pPr>
              <a:defRPr>
                <a:latin typeface="+mn-lt"/>
              </a:defRPr>
            </a:lvl1pPr>
          </a:lstStyle>
          <a:p>
            <a:r>
              <a:rPr lang="en-US" dirty="0" smtClean="0"/>
              <a:t>Section title goes here</a:t>
            </a:r>
            <a:endParaRPr lang="el-GR" dirty="0"/>
          </a:p>
        </p:txBody>
      </p:sp>
      <p:sp>
        <p:nvSpPr>
          <p:cNvPr id="29"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mn-lt"/>
              </a:defRPr>
            </a:lvl1pPr>
          </a:lstStyle>
          <a:p>
            <a:pPr lvl="0"/>
            <a:r>
              <a:rPr lang="en-US" dirty="0" smtClean="0"/>
              <a:t>Sub-section title goes here</a:t>
            </a:r>
            <a:endParaRPr lang="el-GR" dirty="0"/>
          </a:p>
        </p:txBody>
      </p:sp>
      <p:sp>
        <p:nvSpPr>
          <p:cNvPr id="20" name="Content Placeholder 2"/>
          <p:cNvSpPr>
            <a:spLocks noGrp="1"/>
          </p:cNvSpPr>
          <p:nvPr>
            <p:ph sz="half" idx="1" hasCustomPrompt="1"/>
          </p:nvPr>
        </p:nvSpPr>
        <p:spPr>
          <a:xfrm>
            <a:off x="0" y="1462685"/>
            <a:ext cx="12191999" cy="4595216"/>
          </a:xfrm>
          <a:ln>
            <a:solidFill>
              <a:schemeClr val="bg1">
                <a:lumMod val="75000"/>
              </a:schemeClr>
            </a:solidFill>
          </a:ln>
        </p:spPr>
        <p:txBody>
          <a:bodyPr tIns="90000" bIns="90000"/>
          <a:lstStyle>
            <a:lvl1pPr marL="0" indent="0">
              <a:buNone/>
              <a:defRPr sz="2400">
                <a:latin typeface="+mn-lt"/>
              </a:defRPr>
            </a:lvl1pPr>
            <a:lvl2pPr>
              <a:defRPr sz="2400"/>
            </a:lvl2pPr>
            <a:lvl3pPr>
              <a:defRPr sz="2400"/>
            </a:lvl3pPr>
            <a:lvl4pPr>
              <a:defRPr sz="2400"/>
            </a:lvl4pPr>
            <a:lvl5pPr>
              <a:defRPr sz="2400"/>
            </a:lvl5pPr>
          </a:lstStyle>
          <a:p>
            <a:pPr lvl="0"/>
            <a:r>
              <a:rPr lang="en-US" dirty="0" smtClean="0"/>
              <a:t>This layout can be used to describe the steps of a process. Write down the content of each step in the Notes section below. Underline the step title to distinguish between steps. You can have up to 6 steps in one page. Step titles should be kept short (3-4 words max)</a:t>
            </a:r>
          </a:p>
        </p:txBody>
      </p:sp>
      <p:sp>
        <p:nvSpPr>
          <p:cNvPr id="24" name="Pentagon 23"/>
          <p:cNvSpPr/>
          <p:nvPr userDrawn="1"/>
        </p:nvSpPr>
        <p:spPr>
          <a:xfrm>
            <a:off x="0" y="6128003"/>
            <a:ext cx="4123628" cy="602846"/>
          </a:xfrm>
          <a:prstGeom prst="homePlate">
            <a:avLst/>
          </a:prstGeom>
          <a:solidFill>
            <a:srgbClr val="DF145E"/>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solidFill>
              <a:latin typeface="Century Gothic" panose="020B0502020202020204" pitchFamily="34" charset="0"/>
            </a:endParaRPr>
          </a:p>
        </p:txBody>
      </p:sp>
      <p:sp>
        <p:nvSpPr>
          <p:cNvPr id="25" name="Chevron 24"/>
          <p:cNvSpPr/>
          <p:nvPr userDrawn="1"/>
        </p:nvSpPr>
        <p:spPr>
          <a:xfrm>
            <a:off x="4127965" y="6128003"/>
            <a:ext cx="3960000" cy="602846"/>
          </a:xfrm>
          <a:prstGeom prst="chevron">
            <a:avLst/>
          </a:prstGeom>
          <a:solidFill>
            <a:srgbClr val="FACADB"/>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lumMod val="50000"/>
                </a:schemeClr>
              </a:solidFill>
              <a:latin typeface="+mn-lt"/>
            </a:endParaRPr>
          </a:p>
        </p:txBody>
      </p:sp>
      <p:sp>
        <p:nvSpPr>
          <p:cNvPr id="32" name="Chevron 31"/>
          <p:cNvSpPr/>
          <p:nvPr userDrawn="1"/>
        </p:nvSpPr>
        <p:spPr>
          <a:xfrm>
            <a:off x="8087965" y="6128003"/>
            <a:ext cx="4104034" cy="602846"/>
          </a:xfrm>
          <a:prstGeom prst="chevron">
            <a:avLst/>
          </a:prstGeom>
          <a:solidFill>
            <a:srgbClr val="FACADB"/>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lumMod val="50000"/>
                </a:schemeClr>
              </a:solidFill>
              <a:latin typeface="+mn-lt"/>
            </a:endParaRPr>
          </a:p>
        </p:txBody>
      </p:sp>
      <p:sp>
        <p:nvSpPr>
          <p:cNvPr id="8" name="Text Placeholder 6"/>
          <p:cNvSpPr>
            <a:spLocks noGrp="1"/>
          </p:cNvSpPr>
          <p:nvPr>
            <p:ph type="body" sz="quarter" idx="13" hasCustomPrompt="1"/>
          </p:nvPr>
        </p:nvSpPr>
        <p:spPr>
          <a:xfrm>
            <a:off x="-4337" y="6186614"/>
            <a:ext cx="3823862" cy="485624"/>
          </a:xfrm>
        </p:spPr>
        <p:txBody>
          <a:bodyPr anchor="ctr"/>
          <a:lstStyle>
            <a:lvl1pPr algn="ctr">
              <a:defRPr sz="2400" baseline="0">
                <a:solidFill>
                  <a:schemeClr val="bg1"/>
                </a:solidFill>
                <a:latin typeface="+mn-lt"/>
              </a:defRPr>
            </a:lvl1pPr>
          </a:lstStyle>
          <a:p>
            <a:pPr lvl="0"/>
            <a:r>
              <a:rPr lang="en-US" dirty="0" smtClean="0"/>
              <a:t>Step 1</a:t>
            </a:r>
            <a:endParaRPr lang="el-GR" dirty="0"/>
          </a:p>
        </p:txBody>
      </p:sp>
      <p:sp>
        <p:nvSpPr>
          <p:cNvPr id="9" name="Text Placeholder 6"/>
          <p:cNvSpPr>
            <a:spLocks noGrp="1"/>
          </p:cNvSpPr>
          <p:nvPr>
            <p:ph type="body" sz="quarter" idx="14" hasCustomPrompt="1"/>
          </p:nvPr>
        </p:nvSpPr>
        <p:spPr>
          <a:xfrm>
            <a:off x="4453467" y="6186614"/>
            <a:ext cx="3326057" cy="485624"/>
          </a:xfrm>
        </p:spPr>
        <p:txBody>
          <a:bodyPr anchor="ctr"/>
          <a:lstStyle>
            <a:lvl1pPr algn="ctr">
              <a:defRPr sz="2400" baseline="0">
                <a:solidFill>
                  <a:schemeClr val="bg1">
                    <a:lumMod val="50000"/>
                  </a:schemeClr>
                </a:solidFill>
                <a:latin typeface="Calibri" panose="020F0502020204030204" pitchFamily="34" charset="0"/>
              </a:defRPr>
            </a:lvl1pPr>
          </a:lstStyle>
          <a:p>
            <a:pPr lvl="0"/>
            <a:r>
              <a:rPr lang="en-US" dirty="0" smtClean="0"/>
              <a:t>Step 2</a:t>
            </a:r>
            <a:endParaRPr lang="el-GR" dirty="0"/>
          </a:p>
        </p:txBody>
      </p:sp>
      <p:sp>
        <p:nvSpPr>
          <p:cNvPr id="10" name="Text Placeholder 6"/>
          <p:cNvSpPr>
            <a:spLocks noGrp="1"/>
          </p:cNvSpPr>
          <p:nvPr>
            <p:ph type="body" sz="quarter" idx="15" hasCustomPrompt="1"/>
          </p:nvPr>
        </p:nvSpPr>
        <p:spPr>
          <a:xfrm>
            <a:off x="8413467" y="6186614"/>
            <a:ext cx="3439865" cy="485624"/>
          </a:xfrm>
        </p:spPr>
        <p:txBody>
          <a:bodyPr anchor="ctr"/>
          <a:lstStyle>
            <a:lvl1pPr algn="ctr">
              <a:defRPr sz="2400" baseline="0">
                <a:solidFill>
                  <a:schemeClr val="bg1">
                    <a:lumMod val="50000"/>
                  </a:schemeClr>
                </a:solidFill>
                <a:latin typeface="Calibri" panose="020F0502020204030204" pitchFamily="34" charset="0"/>
              </a:defRPr>
            </a:lvl1pPr>
          </a:lstStyle>
          <a:p>
            <a:pPr lvl="0"/>
            <a:r>
              <a:rPr lang="en-US" dirty="0" smtClean="0"/>
              <a:t>Step 3</a:t>
            </a:r>
            <a:endParaRPr lang="el-GR" dirty="0"/>
          </a:p>
        </p:txBody>
      </p:sp>
    </p:spTree>
    <p:extLst>
      <p:ext uri="{BB962C8B-B14F-4D97-AF65-F5344CB8AC3E}">
        <p14:creationId xmlns:p14="http://schemas.microsoft.com/office/powerpoint/2010/main" xmlns="" val="83443341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ubtitle Text - 1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4" name="Content Placeholder 3"/>
          <p:cNvSpPr>
            <a:spLocks noGrp="1"/>
          </p:cNvSpPr>
          <p:nvPr>
            <p:ph sz="quarter" idx="11" hasCustomPrompt="1"/>
          </p:nvPr>
        </p:nvSpPr>
        <p:spPr>
          <a:xfrm>
            <a:off x="0" y="1462685"/>
            <a:ext cx="12192000" cy="5395316"/>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153670661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96997872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314449"/>
            <a:ext cx="9144000" cy="2195513"/>
          </a:xfrm>
          <a:prstGeom prst="rect">
            <a:avLst/>
          </a:prstGeom>
        </p:spPr>
        <p:txBody>
          <a:bodyPr anchor="b">
            <a:normAutofit/>
          </a:bodyPr>
          <a:lstStyle>
            <a:lvl1pPr algn="ctr">
              <a:defRPr sz="5000">
                <a:solidFill>
                  <a:srgbClr val="DF145E"/>
                </a:solidFill>
                <a:latin typeface="+mn-lt"/>
              </a:defRPr>
            </a:lvl1pPr>
          </a:lstStyle>
          <a:p>
            <a:r>
              <a:rPr lang="en-US" dirty="0" smtClean="0"/>
              <a:t>Module title goes here</a:t>
            </a:r>
            <a:endParaRPr lang="el-GR"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baseline="0">
                <a:solidFill>
                  <a:srgbClr val="1F4E83"/>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Unit title goes here</a:t>
            </a:r>
            <a:endParaRPr lang="el-GR" dirty="0"/>
          </a:p>
        </p:txBody>
      </p:sp>
      <p:cxnSp>
        <p:nvCxnSpPr>
          <p:cNvPr id="5" name="Straight Connector 4"/>
          <p:cNvCxnSpPr/>
          <p:nvPr userDrawn="1"/>
        </p:nvCxnSpPr>
        <p:spPr>
          <a:xfrm>
            <a:off x="0" y="1181244"/>
            <a:ext cx="12192000" cy="0"/>
          </a:xfrm>
          <a:prstGeom prst="line">
            <a:avLst/>
          </a:prstGeom>
          <a:ln w="381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83721" y="51935"/>
            <a:ext cx="1006929" cy="1014615"/>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6224188" y="6256744"/>
            <a:ext cx="704392" cy="544111"/>
          </a:xfrm>
          <a:prstGeom prst="rect">
            <a:avLst/>
          </a:prstGeom>
        </p:spPr>
      </p:pic>
      <p:pic>
        <p:nvPicPr>
          <p:cNvPr id="8" name="Picture 7"/>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4427779" y="6258888"/>
            <a:ext cx="739198" cy="553857"/>
          </a:xfrm>
          <a:prstGeom prst="rect">
            <a:avLst/>
          </a:prstGeom>
        </p:spPr>
      </p:pic>
      <p:pic>
        <p:nvPicPr>
          <p:cNvPr id="9" name="Picture 8"/>
          <p:cNvPicPr>
            <a:picLocks noChangeAspect="1"/>
          </p:cNvPicPr>
          <p:nvPr userDrawn="1"/>
        </p:nvPicPr>
        <p:blipFill>
          <a:blip r:embed="rId5" cstate="print">
            <a:extLst>
              <a:ext uri="{28A0092B-C50C-407E-A947-70E740481C1C}">
                <a14:useLocalDpi xmlns:a14="http://schemas.microsoft.com/office/drawing/2010/main" xmlns="" val="0"/>
              </a:ext>
            </a:extLst>
          </a:blip>
          <a:stretch>
            <a:fillRect/>
          </a:stretch>
        </p:blipFill>
        <p:spPr>
          <a:xfrm>
            <a:off x="2872530" y="6149950"/>
            <a:ext cx="1035555" cy="585906"/>
          </a:xfrm>
          <a:prstGeom prst="rect">
            <a:avLst/>
          </a:prstGeom>
        </p:spPr>
      </p:pic>
      <p:pic>
        <p:nvPicPr>
          <p:cNvPr id="10" name="Picture 9"/>
          <p:cNvPicPr>
            <a:picLocks noChangeAspect="1"/>
          </p:cNvPicPr>
          <p:nvPr userDrawn="1"/>
        </p:nvPicPr>
        <p:blipFill>
          <a:blip r:embed="rId6" cstate="print">
            <a:extLst>
              <a:ext uri="{28A0092B-C50C-407E-A947-70E740481C1C}">
                <a14:useLocalDpi xmlns:a14="http://schemas.microsoft.com/office/drawing/2010/main" xmlns="" val="0"/>
              </a:ext>
            </a:extLst>
          </a:blip>
          <a:stretch>
            <a:fillRect/>
          </a:stretch>
        </p:blipFill>
        <p:spPr>
          <a:xfrm>
            <a:off x="5235100" y="6298736"/>
            <a:ext cx="856798" cy="366265"/>
          </a:xfrm>
          <a:prstGeom prst="rect">
            <a:avLst/>
          </a:prstGeom>
        </p:spPr>
      </p:pic>
      <p:pic>
        <p:nvPicPr>
          <p:cNvPr id="11" name="Picture 10"/>
          <p:cNvPicPr>
            <a:picLocks noChangeAspect="1"/>
          </p:cNvPicPr>
          <p:nvPr userDrawn="1"/>
        </p:nvPicPr>
        <p:blipFill>
          <a:blip r:embed="rId7" cstate="print">
            <a:extLst>
              <a:ext uri="{28A0092B-C50C-407E-A947-70E740481C1C}">
                <a14:useLocalDpi xmlns:a14="http://schemas.microsoft.com/office/drawing/2010/main" xmlns="" val="0"/>
              </a:ext>
            </a:extLst>
          </a:blip>
          <a:stretch>
            <a:fillRect/>
          </a:stretch>
        </p:blipFill>
        <p:spPr>
          <a:xfrm>
            <a:off x="1634126" y="6256745"/>
            <a:ext cx="1279613" cy="426538"/>
          </a:xfrm>
          <a:prstGeom prst="rect">
            <a:avLst/>
          </a:prstGeom>
        </p:spPr>
      </p:pic>
      <p:pic>
        <p:nvPicPr>
          <p:cNvPr id="12" name="Picture 11"/>
          <p:cNvPicPr>
            <a:picLocks noChangeAspect="1"/>
          </p:cNvPicPr>
          <p:nvPr userDrawn="1"/>
        </p:nvPicPr>
        <p:blipFill>
          <a:blip r:embed="rId8" cstate="print">
            <a:extLst>
              <a:ext uri="{28A0092B-C50C-407E-A947-70E740481C1C}">
                <a14:useLocalDpi xmlns:a14="http://schemas.microsoft.com/office/drawing/2010/main" xmlns="" val="0"/>
              </a:ext>
            </a:extLst>
          </a:blip>
          <a:stretch>
            <a:fillRect/>
          </a:stretch>
        </p:blipFill>
        <p:spPr>
          <a:xfrm>
            <a:off x="3912874" y="6246612"/>
            <a:ext cx="495551" cy="492530"/>
          </a:xfrm>
          <a:prstGeom prst="rect">
            <a:avLst/>
          </a:prstGeom>
        </p:spPr>
      </p:pic>
      <p:pic>
        <p:nvPicPr>
          <p:cNvPr id="13" name="Picture 12"/>
          <p:cNvPicPr>
            <a:picLocks noChangeAspect="1"/>
          </p:cNvPicPr>
          <p:nvPr userDrawn="1"/>
        </p:nvPicPr>
        <p:blipFill>
          <a:blip r:embed="rId9" cstate="print">
            <a:extLst>
              <a:ext uri="{28A0092B-C50C-407E-A947-70E740481C1C}">
                <a14:useLocalDpi xmlns:a14="http://schemas.microsoft.com/office/drawing/2010/main" xmlns="" val="0"/>
              </a:ext>
            </a:extLst>
          </a:blip>
          <a:stretch>
            <a:fillRect/>
          </a:stretch>
        </p:blipFill>
        <p:spPr>
          <a:xfrm>
            <a:off x="141472" y="6149950"/>
            <a:ext cx="1455627" cy="492002"/>
          </a:xfrm>
          <a:prstGeom prst="rect">
            <a:avLst/>
          </a:prstGeom>
        </p:spPr>
      </p:pic>
      <p:sp>
        <p:nvSpPr>
          <p:cNvPr id="14" name="TextBox 13"/>
          <p:cNvSpPr txBox="1"/>
          <p:nvPr userDrawn="1"/>
        </p:nvSpPr>
        <p:spPr>
          <a:xfrm>
            <a:off x="8728841" y="5972441"/>
            <a:ext cx="3463159" cy="923330"/>
          </a:xfrm>
          <a:prstGeom prst="rect">
            <a:avLst/>
          </a:prstGeom>
          <a:noFill/>
        </p:spPr>
        <p:txBody>
          <a:bodyPr wrap="square" rtlCol="0">
            <a:spAutoFit/>
          </a:bodyPr>
          <a:lstStyle/>
          <a:p>
            <a:r>
              <a:rPr lang="en-US" sz="900" dirty="0" smtClean="0"/>
              <a:t>This publication has been produced with the financial support of the Rights, Equality and Citizenship (REC) </a:t>
            </a:r>
            <a:r>
              <a:rPr lang="en-US" sz="900" dirty="0" err="1" smtClean="0"/>
              <a:t>Programme</a:t>
            </a:r>
            <a:r>
              <a:rPr lang="en-US" sz="900" dirty="0" smtClean="0"/>
              <a:t> of the European Union. The contents of this publication are the sole responsibility of CARDET and its Partners and can in no way be taken to reflect the views of the European Commission. </a:t>
            </a:r>
            <a:br>
              <a:rPr lang="en-US" sz="900" dirty="0" smtClean="0"/>
            </a:br>
            <a:r>
              <a:rPr lang="en-US" sz="900" dirty="0" smtClean="0"/>
              <a:t>Project Number: JUST/2014/RDAP/AG/BULL/7698</a:t>
            </a:r>
            <a:endParaRPr lang="el-GR" sz="900" dirty="0"/>
          </a:p>
        </p:txBody>
      </p:sp>
      <p:cxnSp>
        <p:nvCxnSpPr>
          <p:cNvPr id="17" name="Straight Connector 16"/>
          <p:cNvCxnSpPr/>
          <p:nvPr userDrawn="1"/>
        </p:nvCxnSpPr>
        <p:spPr>
          <a:xfrm>
            <a:off x="7014204" y="6086328"/>
            <a:ext cx="0" cy="675617"/>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a:blip r:embed="rId10" cstate="print">
            <a:extLst>
              <a:ext uri="{28A0092B-C50C-407E-A947-70E740481C1C}">
                <a14:useLocalDpi xmlns:a14="http://schemas.microsoft.com/office/drawing/2010/main" xmlns="" val="0"/>
              </a:ext>
            </a:extLst>
          </a:blip>
          <a:stretch>
            <a:fillRect/>
          </a:stretch>
        </p:blipFill>
        <p:spPr>
          <a:xfrm>
            <a:off x="7056748" y="6254608"/>
            <a:ext cx="1672093" cy="412878"/>
          </a:xfrm>
          <a:prstGeom prst="rect">
            <a:avLst/>
          </a:prstGeom>
        </p:spPr>
      </p:pic>
    </p:spTree>
    <p:extLst>
      <p:ext uri="{BB962C8B-B14F-4D97-AF65-F5344CB8AC3E}">
        <p14:creationId xmlns:p14="http://schemas.microsoft.com/office/powerpoint/2010/main" xmlns="" val="54702030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Content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6" name="Content Placeholder 3"/>
          <p:cNvSpPr>
            <a:spLocks noGrp="1"/>
          </p:cNvSpPr>
          <p:nvPr>
            <p:ph sz="quarter" idx="13" hasCustomPrompt="1"/>
          </p:nvPr>
        </p:nvSpPr>
        <p:spPr>
          <a:xfrm>
            <a:off x="0" y="876301"/>
            <a:ext cx="5976000" cy="5882284"/>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7" name="Content Placeholder 7"/>
          <p:cNvSpPr>
            <a:spLocks noGrp="1"/>
          </p:cNvSpPr>
          <p:nvPr>
            <p:ph sz="quarter" idx="14" hasCustomPrompt="1"/>
          </p:nvPr>
        </p:nvSpPr>
        <p:spPr>
          <a:xfrm>
            <a:off x="6204711" y="876300"/>
            <a:ext cx="5976000" cy="5882285"/>
          </a:xfrm>
        </p:spPr>
        <p:txBody>
          <a:bodyPr/>
          <a:lstStyle>
            <a:lvl1pPr>
              <a:defRPr sz="2200">
                <a:latin typeface="Calibri" panose="020F0502020204030204" pitchFamily="34" charset="0"/>
              </a:defRPr>
            </a:lvl1pPr>
            <a:lvl2pPr>
              <a:defRPr sz="2200"/>
            </a:lvl2pPr>
            <a:lvl3pPr>
              <a:defRPr sz="2200"/>
            </a:lvl3pPr>
            <a:lvl4pPr>
              <a:defRPr sz="2200"/>
            </a:lvl4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65450406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ubtitle Content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4" name="Content Placeholder 3"/>
          <p:cNvSpPr>
            <a:spLocks noGrp="1"/>
          </p:cNvSpPr>
          <p:nvPr>
            <p:ph sz="quarter" idx="13" hasCustomPrompt="1"/>
          </p:nvPr>
        </p:nvSpPr>
        <p:spPr>
          <a:xfrm>
            <a:off x="0" y="1462685"/>
            <a:ext cx="5976000" cy="5295899"/>
          </a:xfrm>
        </p:spPr>
        <p:txBody>
          <a:bodyPr/>
          <a:lstStyle>
            <a:lvl1pPr>
              <a:defRPr sz="2200" baseline="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8" name="Content Placeholder 7"/>
          <p:cNvSpPr>
            <a:spLocks noGrp="1"/>
          </p:cNvSpPr>
          <p:nvPr>
            <p:ph sz="quarter" idx="14" hasCustomPrompt="1"/>
          </p:nvPr>
        </p:nvSpPr>
        <p:spPr>
          <a:xfrm>
            <a:off x="6216000" y="1462684"/>
            <a:ext cx="5976000" cy="5295900"/>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392876717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Learning objectives - 2col">
    <p:spTree>
      <p:nvGrpSpPr>
        <p:cNvPr id="1" name=""/>
        <p:cNvGrpSpPr/>
        <p:nvPr/>
      </p:nvGrpSpPr>
      <p:grpSpPr>
        <a:xfrm>
          <a:off x="0" y="0"/>
          <a:ext cx="0" cy="0"/>
          <a:chOff x="0" y="0"/>
          <a:chExt cx="0" cy="0"/>
        </a:xfrm>
      </p:grpSpPr>
      <p:sp>
        <p:nvSpPr>
          <p:cNvPr id="11" name="Rectangle 10"/>
          <p:cNvSpPr/>
          <p:nvPr userDrawn="1"/>
        </p:nvSpPr>
        <p:spPr>
          <a:xfrm>
            <a:off x="-1" y="5820994"/>
            <a:ext cx="5979175" cy="951281"/>
          </a:xfrm>
          <a:prstGeom prst="rect">
            <a:avLst/>
          </a:prstGeom>
          <a:solidFill>
            <a:srgbClr val="DF145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180218" y="5979174"/>
            <a:ext cx="634921" cy="634921"/>
          </a:xfrm>
          <a:prstGeom prst="rect">
            <a:avLst/>
          </a:prstGeom>
        </p:spPr>
      </p:pic>
      <p:sp>
        <p:nvSpPr>
          <p:cNvPr id="10" name="Content Placeholder 9"/>
          <p:cNvSpPr>
            <a:spLocks noGrp="1"/>
          </p:cNvSpPr>
          <p:nvPr>
            <p:ph sz="quarter" idx="15" hasCustomPrompt="1"/>
          </p:nvPr>
        </p:nvSpPr>
        <p:spPr>
          <a:xfrm>
            <a:off x="6216000" y="914400"/>
            <a:ext cx="5976000" cy="4789715"/>
          </a:xfrm>
        </p:spPr>
        <p:txBody>
          <a:bodyPr>
            <a:noAutofit/>
          </a:bodyPr>
          <a:lstStyle>
            <a:lvl1pPr>
              <a:defRPr sz="2200">
                <a:solidFill>
                  <a:schemeClr val="tx1"/>
                </a:solidFill>
                <a:latin typeface="Calibri" panose="020F0502020204030204" pitchFamily="34" charset="0"/>
              </a:defRPr>
            </a:lvl1pPr>
            <a:lvl2pPr>
              <a:defRPr sz="2200">
                <a:solidFill>
                  <a:schemeClr val="tx1"/>
                </a:solidFill>
              </a:defRPr>
            </a:lvl2pPr>
            <a:lvl3pPr>
              <a:defRPr sz="2200">
                <a:solidFill>
                  <a:schemeClr val="tx1"/>
                </a:solidFill>
              </a:defRPr>
            </a:lvl3pPr>
            <a:lvl4pPr>
              <a:defRPr sz="2200">
                <a:solidFill>
                  <a:schemeClr val="tx1"/>
                </a:solidFill>
              </a:defRPr>
            </a:lvl4pPr>
            <a:lvl5pPr>
              <a:defRPr sz="2200">
                <a:solidFill>
                  <a:schemeClr val="tx1"/>
                </a:solidFill>
              </a:defRPr>
            </a:lvl5pPr>
          </a:lstStyle>
          <a:p>
            <a:pPr lvl="0"/>
            <a:r>
              <a:rPr lang="en-US" dirty="0" smtClean="0"/>
              <a:t>Content goes here (text / image / diagram / video). Make sure all media/graphics fit the column width, for better display results. </a:t>
            </a:r>
          </a:p>
        </p:txBody>
      </p:sp>
      <p:sp>
        <p:nvSpPr>
          <p:cNvPr id="14" name="Text Placeholder 13"/>
          <p:cNvSpPr>
            <a:spLocks noGrp="1"/>
          </p:cNvSpPr>
          <p:nvPr>
            <p:ph type="body" sz="quarter" idx="16" hasCustomPrompt="1"/>
          </p:nvPr>
        </p:nvSpPr>
        <p:spPr>
          <a:xfrm>
            <a:off x="995357" y="5916583"/>
            <a:ext cx="4556015" cy="760102"/>
          </a:xfrm>
        </p:spPr>
        <p:txBody>
          <a:bodyPr anchor="ctr" anchorCtr="0"/>
          <a:lstStyle>
            <a:lvl1pPr algn="l">
              <a:defRPr sz="2400" baseline="0">
                <a:solidFill>
                  <a:schemeClr val="bg1"/>
                </a:solidFill>
                <a:latin typeface="Calibri" panose="020F0502020204030204" pitchFamily="34" charset="0"/>
              </a:defRPr>
            </a:lvl1pPr>
          </a:lstStyle>
          <a:p>
            <a:pPr lvl="0"/>
            <a:r>
              <a:rPr lang="en-US" dirty="0" smtClean="0"/>
              <a:t>Learning Objectives (add popup text in Notes)</a:t>
            </a:r>
            <a:endParaRPr lang="el-GR" dirty="0"/>
          </a:p>
        </p:txBody>
      </p:sp>
      <p:sp>
        <p:nvSpPr>
          <p:cNvPr id="8" name="Content Placeholder 9"/>
          <p:cNvSpPr>
            <a:spLocks noGrp="1"/>
          </p:cNvSpPr>
          <p:nvPr>
            <p:ph sz="quarter" idx="17" hasCustomPrompt="1"/>
          </p:nvPr>
        </p:nvSpPr>
        <p:spPr>
          <a:xfrm>
            <a:off x="3175" y="914400"/>
            <a:ext cx="5976000" cy="4789715"/>
          </a:xfrm>
        </p:spPr>
        <p:txBody>
          <a:bodyPr>
            <a:noAutofit/>
          </a:bodyPr>
          <a:lstStyle>
            <a:lvl1pPr>
              <a:defRPr sz="2200">
                <a:solidFill>
                  <a:schemeClr val="tx1"/>
                </a:solidFill>
                <a:latin typeface="Calibri" panose="020F0502020204030204" pitchFamily="34" charset="0"/>
              </a:defRPr>
            </a:lvl1pPr>
            <a:lvl2pPr>
              <a:defRPr sz="2200">
                <a:solidFill>
                  <a:schemeClr val="tx1"/>
                </a:solidFill>
              </a:defRPr>
            </a:lvl2pPr>
            <a:lvl3pPr>
              <a:defRPr sz="2200">
                <a:solidFill>
                  <a:schemeClr val="tx1"/>
                </a:solidFill>
              </a:defRPr>
            </a:lvl3pPr>
            <a:lvl4pPr>
              <a:defRPr sz="2200">
                <a:solidFill>
                  <a:schemeClr val="tx1"/>
                </a:solidFill>
              </a:defRPr>
            </a:lvl4pPr>
            <a:lvl5pPr>
              <a:defRPr sz="2200">
                <a:solidFill>
                  <a:schemeClr val="tx1"/>
                </a:solidFill>
              </a:defRPr>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70751683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Content Button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6" name="Text Placeholder 3"/>
          <p:cNvSpPr>
            <a:spLocks noGrp="1"/>
          </p:cNvSpPr>
          <p:nvPr>
            <p:ph type="body" sz="quarter" idx="14" hasCustomPrompt="1"/>
          </p:nvPr>
        </p:nvSpPr>
        <p:spPr>
          <a:xfrm>
            <a:off x="-425" y="5887039"/>
            <a:ext cx="5975999"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endParaRPr lang="el-GR" dirty="0"/>
          </a:p>
        </p:txBody>
      </p:sp>
      <p:sp>
        <p:nvSpPr>
          <p:cNvPr id="7" name="Content Placeholder 3"/>
          <p:cNvSpPr>
            <a:spLocks noGrp="1"/>
          </p:cNvSpPr>
          <p:nvPr>
            <p:ph sz="quarter" idx="15" hasCustomPrompt="1"/>
          </p:nvPr>
        </p:nvSpPr>
        <p:spPr>
          <a:xfrm>
            <a:off x="-426" y="880418"/>
            <a:ext cx="5976000" cy="4832055"/>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6" hasCustomPrompt="1"/>
          </p:nvPr>
        </p:nvSpPr>
        <p:spPr>
          <a:xfrm>
            <a:off x="6216000" y="880418"/>
            <a:ext cx="5976000" cy="5829594"/>
          </a:xfrm>
        </p:spPr>
        <p:txBody>
          <a:bodyPr/>
          <a:lstStyle>
            <a:lvl1pPr>
              <a:tabLst>
                <a:tab pos="631825" algn="l"/>
              </a:tabLst>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214643378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ubtitle Content Button - 2col">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426" y="0"/>
            <a:ext cx="12192000" cy="797522"/>
          </a:xfrm>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426"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8" name="Text Placeholder 3"/>
          <p:cNvSpPr>
            <a:spLocks noGrp="1"/>
          </p:cNvSpPr>
          <p:nvPr>
            <p:ph type="body" sz="quarter" idx="14" hasCustomPrompt="1"/>
          </p:nvPr>
        </p:nvSpPr>
        <p:spPr>
          <a:xfrm>
            <a:off x="0" y="5915320"/>
            <a:ext cx="5976000" cy="828675"/>
          </a:xfrm>
          <a:solidFill>
            <a:srgbClr val="DF145E"/>
          </a:solidFill>
          <a:effectLst>
            <a:outerShdw blurRad="50800" dist="38100" dir="2700000" algn="tl" rotWithShape="0">
              <a:prstClr val="black">
                <a:alpha val="40000"/>
              </a:prstClr>
            </a:outerShdw>
          </a:effectLst>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0" baseline="0">
                <a:solidFill>
                  <a:schemeClr val="bg1"/>
                </a:solidFill>
                <a:latin typeface="Calibri" panose="020F0502020204030204" pitchFamily="34" charset="0"/>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smtClean="0"/>
              <a:t>Button text here (add popup text in Notes)</a:t>
            </a:r>
            <a:endParaRPr lang="el-GR" dirty="0" smtClean="0"/>
          </a:p>
        </p:txBody>
      </p:sp>
      <p:sp>
        <p:nvSpPr>
          <p:cNvPr id="4" name="Content Placeholder 3"/>
          <p:cNvSpPr>
            <a:spLocks noGrp="1"/>
          </p:cNvSpPr>
          <p:nvPr>
            <p:ph sz="quarter" idx="15" hasCustomPrompt="1"/>
          </p:nvPr>
        </p:nvSpPr>
        <p:spPr>
          <a:xfrm>
            <a:off x="0" y="1476375"/>
            <a:ext cx="5976000" cy="4241800"/>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6" hasCustomPrompt="1"/>
          </p:nvPr>
        </p:nvSpPr>
        <p:spPr>
          <a:xfrm>
            <a:off x="6216000" y="1476375"/>
            <a:ext cx="5976000" cy="5267620"/>
          </a:xfrm>
        </p:spPr>
        <p:txBody>
          <a:bodyPr/>
          <a:lstStyle>
            <a:lvl1pPr>
              <a:defRPr sz="2200">
                <a:latin typeface="Calibri" panose="020F0502020204030204" pitchFamily="34" charset="0"/>
              </a:defRPr>
            </a:lvl1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392396111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Content Quote - 2col">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426" y="0"/>
            <a:ext cx="12192000" cy="797522"/>
          </a:xfrm>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4" name="Text Placeholder 3"/>
          <p:cNvSpPr>
            <a:spLocks noGrp="1"/>
          </p:cNvSpPr>
          <p:nvPr>
            <p:ph type="body" sz="quarter" idx="17" hasCustomPrompt="1"/>
          </p:nvPr>
        </p:nvSpPr>
        <p:spPr>
          <a:xfrm>
            <a:off x="6216427" y="5323114"/>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baseline="0">
                <a:solidFill>
                  <a:srgbClr val="DF145E"/>
                </a:solidFill>
                <a:latin typeface="Calibri" panose="020F0502020204030204" pitchFamily="34" charset="0"/>
              </a:defRPr>
            </a:lvl1pPr>
          </a:lstStyle>
          <a:p>
            <a:pPr lvl="0"/>
            <a:r>
              <a:rPr lang="en-US" dirty="0" smtClean="0"/>
              <a:t>Quote text goes here</a:t>
            </a:r>
            <a:endParaRPr lang="el-GR" dirty="0" smtClean="0"/>
          </a:p>
        </p:txBody>
      </p:sp>
      <p:sp>
        <p:nvSpPr>
          <p:cNvPr id="7" name="Content Placeholder 3"/>
          <p:cNvSpPr>
            <a:spLocks noGrp="1"/>
          </p:cNvSpPr>
          <p:nvPr>
            <p:ph sz="quarter" idx="15" hasCustomPrompt="1"/>
          </p:nvPr>
        </p:nvSpPr>
        <p:spPr>
          <a:xfrm>
            <a:off x="0" y="886120"/>
            <a:ext cx="5976000" cy="5886155"/>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8" name="Content Placeholder 3"/>
          <p:cNvSpPr>
            <a:spLocks noGrp="1"/>
          </p:cNvSpPr>
          <p:nvPr>
            <p:ph sz="quarter" idx="16" hasCustomPrompt="1"/>
          </p:nvPr>
        </p:nvSpPr>
        <p:spPr>
          <a:xfrm>
            <a:off x="6216000" y="886120"/>
            <a:ext cx="5976000" cy="4306769"/>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396702898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smtClean="0"/>
              <a:t>Click to edit Master title style</a:t>
            </a:r>
            <a:endParaRPr lang="en-US" dirty="0"/>
          </a:p>
        </p:txBody>
      </p:sp>
      <p:sp>
        <p:nvSpPr>
          <p:cNvPr id="3" name="Text Placeholder 3"/>
          <p:cNvSpPr>
            <a:spLocks noGrp="1"/>
          </p:cNvSpPr>
          <p:nvPr>
            <p:ph type="body" sz="quarter" idx="17" hasCustomPrompt="1"/>
          </p:nvPr>
        </p:nvSpPr>
        <p:spPr>
          <a:xfrm>
            <a:off x="1" y="5834743"/>
            <a:ext cx="12192000" cy="937532"/>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baseline="0">
                <a:solidFill>
                  <a:srgbClr val="DF145E"/>
                </a:solidFill>
                <a:latin typeface="Calibri" panose="020F0502020204030204" pitchFamily="34" charset="0"/>
              </a:defRPr>
            </a:lvl1pPr>
          </a:lstStyle>
          <a:p>
            <a:pPr lvl="0"/>
            <a:r>
              <a:rPr lang="en-US" dirty="0" smtClean="0"/>
              <a:t>Quote text goes here</a:t>
            </a:r>
            <a:endParaRPr lang="el-GR" dirty="0" smtClean="0"/>
          </a:p>
        </p:txBody>
      </p:sp>
      <p:sp>
        <p:nvSpPr>
          <p:cNvPr id="4" name="Content Placeholder 3"/>
          <p:cNvSpPr>
            <a:spLocks noGrp="1"/>
          </p:cNvSpPr>
          <p:nvPr>
            <p:ph sz="quarter" idx="16" hasCustomPrompt="1"/>
          </p:nvPr>
        </p:nvSpPr>
        <p:spPr>
          <a:xfrm>
            <a:off x="0" y="886120"/>
            <a:ext cx="12192000" cy="4850651"/>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5314646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9F9F9"/>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904875"/>
            <a:ext cx="12192000" cy="5886450"/>
          </a:xfrm>
          <a:prstGeom prst="rect">
            <a:avLst/>
          </a:prstGeom>
        </p:spPr>
        <p:txBody>
          <a:bodyPr vert="horz" lIns="54000" tIns="54000" rIns="54000" bIns="54000" rtlCol="0">
            <a:noAutofit/>
          </a:bodyPr>
          <a:lstStyle/>
          <a:p>
            <a:pPr lvl="0"/>
            <a:r>
              <a:rPr lang="en-US" dirty="0" smtClean="0"/>
              <a:t>Content goes here</a:t>
            </a:r>
            <a:endParaRPr lang="el-GR" dirty="0"/>
          </a:p>
        </p:txBody>
      </p:sp>
      <p:sp>
        <p:nvSpPr>
          <p:cNvPr id="8" name="Title Placeholder 7"/>
          <p:cNvSpPr>
            <a:spLocks noGrp="1"/>
          </p:cNvSpPr>
          <p:nvPr>
            <p:ph type="title"/>
          </p:nvPr>
        </p:nvSpPr>
        <p:spPr>
          <a:xfrm>
            <a:off x="0" y="0"/>
            <a:ext cx="12192000" cy="797522"/>
          </a:xfrm>
          <a:prstGeom prst="rect">
            <a:avLst/>
          </a:prstGeom>
        </p:spPr>
        <p:txBody>
          <a:bodyPr vert="horz" lIns="54000" tIns="54000" rIns="54000" bIns="54000" rtlCol="0" anchor="ctr">
            <a:noAutofit/>
          </a:bodyPr>
          <a:lstStyle/>
          <a:p>
            <a:r>
              <a:rPr lang="en-US" dirty="0" smtClean="0"/>
              <a:t>Section title goes here</a:t>
            </a:r>
            <a:endParaRPr lang="el-GR" dirty="0"/>
          </a:p>
        </p:txBody>
      </p:sp>
      <p:cxnSp>
        <p:nvCxnSpPr>
          <p:cNvPr id="11" name="Straight Connector 10"/>
          <p:cNvCxnSpPr/>
          <p:nvPr userDrawn="1"/>
        </p:nvCxnSpPr>
        <p:spPr>
          <a:xfrm>
            <a:off x="0" y="797522"/>
            <a:ext cx="12192000" cy="0"/>
          </a:xfrm>
          <a:prstGeom prst="line">
            <a:avLst/>
          </a:prstGeom>
          <a:ln w="38100">
            <a:solidFill>
              <a:srgbClr val="1F4E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960187723"/>
      </p:ext>
    </p:extLst>
  </p:cSld>
  <p:clrMap bg1="lt1" tx1="dk1" bg2="lt2" tx2="dk2" accent1="accent1" accent2="accent2" accent3="accent3" accent4="accent4" accent5="accent5" accent6="accent6" hlink="hlink" folHlink="folHlink"/>
  <p:sldLayoutIdLst>
    <p:sldLayoutId id="2147483672" r:id="rId1"/>
    <p:sldLayoutId id="2147483651" r:id="rId2"/>
    <p:sldLayoutId id="2147483671" r:id="rId3"/>
    <p:sldLayoutId id="2147483669" r:id="rId4"/>
    <p:sldLayoutId id="2147483684" r:id="rId5"/>
    <p:sldLayoutId id="2147483675" r:id="rId6"/>
    <p:sldLayoutId id="2147483674" r:id="rId7"/>
    <p:sldLayoutId id="2147483685" r:id="rId8"/>
    <p:sldLayoutId id="2147483691" r:id="rId9"/>
    <p:sldLayoutId id="2147483692" r:id="rId10"/>
    <p:sldLayoutId id="2147483687" r:id="rId11"/>
    <p:sldLayoutId id="2147483670" r:id="rId12"/>
    <p:sldLayoutId id="2147483673" r:id="rId13"/>
    <p:sldLayoutId id="2147483688" r:id="rId14"/>
    <p:sldLayoutId id="2147483689" r:id="rId15"/>
    <p:sldLayoutId id="2147483690" r:id="rId16"/>
    <p:sldLayoutId id="2147483682" r:id="rId17"/>
    <p:sldLayoutId id="2147483679" r:id="rId18"/>
    <p:sldLayoutId id="2147483678" r:id="rId19"/>
    <p:sldLayoutId id="2147483693" r:id="rId20"/>
  </p:sldLayoutIdLst>
  <p:timing>
    <p:tnLst>
      <p:par>
        <p:cTn id="1" dur="indefinite" restart="never" nodeType="tmRoot"/>
      </p:par>
    </p:tnLst>
  </p:timing>
  <p:txStyles>
    <p:titleStyle>
      <a:lvl1pPr algn="l" defTabSz="914400" rtl="0" eaLnBrk="1" latinLnBrk="0" hangingPunct="1">
        <a:lnSpc>
          <a:spcPct val="90000"/>
        </a:lnSpc>
        <a:spcBef>
          <a:spcPct val="0"/>
        </a:spcBef>
        <a:buNone/>
        <a:defRPr sz="3800" kern="1200">
          <a:solidFill>
            <a:srgbClr val="1F4E79"/>
          </a:solidFill>
          <a:latin typeface="Calibri" panose="020F0502020204030204" pitchFamily="34" charset="0"/>
          <a:ea typeface="+mj-ea"/>
          <a:cs typeface="+mj-cs"/>
        </a:defRPr>
      </a:lvl1pPr>
    </p:titleStyle>
    <p:bodyStyle>
      <a:lvl1pPr marL="0" indent="0" algn="just" defTabSz="914400" rtl="0" eaLnBrk="1" latinLnBrk="0" hangingPunct="1">
        <a:lnSpc>
          <a:spcPct val="90000"/>
        </a:lnSpc>
        <a:spcBef>
          <a:spcPts val="1000"/>
        </a:spcBef>
        <a:buFont typeface="Arial" panose="020B0604020202020204" pitchFamily="34" charset="0"/>
        <a:buNone/>
        <a:defRPr sz="2200" kern="120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337E3F-619A-4FE2-911C-A15E83A2AF93}" type="datetimeFigureOut">
              <a:rPr lang="el-GR" smtClean="0"/>
              <a:pPr/>
              <a:t>14/11/2016</a:t>
            </a:fld>
            <a:endParaRPr lang="el-G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04BC8F-6DF6-4A9D-AD1E-91493831B921}" type="slidenum">
              <a:rPr lang="el-GR" smtClean="0"/>
              <a:pPr/>
              <a:t>‹N›</a:t>
            </a:fld>
            <a:endParaRPr lang="el-GR"/>
          </a:p>
        </p:txBody>
      </p:sp>
    </p:spTree>
    <p:extLst>
      <p:ext uri="{BB962C8B-B14F-4D97-AF65-F5344CB8AC3E}">
        <p14:creationId xmlns:p14="http://schemas.microsoft.com/office/powerpoint/2010/main" xmlns="" val="569144641"/>
      </p:ext>
    </p:extLst>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3"/>
          <p:cNvSpPr>
            <a:spLocks noGrp="1"/>
          </p:cNvSpPr>
          <p:nvPr>
            <p:ph type="ctrTitle"/>
          </p:nvPr>
        </p:nvSpPr>
        <p:spPr>
          <a:xfrm>
            <a:off x="1498600" y="1511300"/>
            <a:ext cx="9144000" cy="804862"/>
          </a:xfrm>
        </p:spPr>
        <p:txBody>
          <a:bodyPr>
            <a:normAutofit/>
          </a:bodyPr>
          <a:lstStyle/>
          <a:p>
            <a:r>
              <a:rPr lang="en-US" sz="3200" dirty="0" smtClean="0"/>
              <a:t>INTODUZIONE AL SEMINARIO (</a:t>
            </a:r>
            <a:r>
              <a:rPr lang="en-US" sz="3200" dirty="0" err="1" smtClean="0"/>
              <a:t>Unità</a:t>
            </a:r>
            <a:r>
              <a:rPr lang="en-US" sz="3200" dirty="0" smtClean="0"/>
              <a:t> 4):</a:t>
            </a:r>
            <a:endParaRPr lang="en-US" sz="3200" b="1" dirty="0">
              <a:solidFill>
                <a:srgbClr val="1F4E83"/>
              </a:solidFill>
            </a:endParaRPr>
          </a:p>
        </p:txBody>
      </p:sp>
      <p:sp>
        <p:nvSpPr>
          <p:cNvPr id="5" name="Subtitle 14"/>
          <p:cNvSpPr>
            <a:spLocks noGrp="1"/>
          </p:cNvSpPr>
          <p:nvPr>
            <p:ph type="subTitle" idx="1"/>
          </p:nvPr>
        </p:nvSpPr>
        <p:spPr>
          <a:xfrm>
            <a:off x="1524000" y="2565400"/>
            <a:ext cx="9144000" cy="3098800"/>
          </a:xfrm>
        </p:spPr>
        <p:txBody>
          <a:bodyPr>
            <a:normAutofit fontScale="85000" lnSpcReduction="20000"/>
          </a:bodyPr>
          <a:lstStyle/>
          <a:p>
            <a:endParaRPr lang="en-US" b="1" dirty="0" smtClean="0"/>
          </a:p>
          <a:p>
            <a:r>
              <a:rPr lang="en-US" sz="5400" b="1" dirty="0" smtClean="0"/>
              <a:t>PREVENIRE E COMBATTERE IL BULLISMO SCOLASTICO</a:t>
            </a:r>
          </a:p>
          <a:p>
            <a:endParaRPr lang="en-US" sz="5400" b="1" dirty="0" smtClean="0"/>
          </a:p>
          <a:p>
            <a:r>
              <a:rPr lang="en-US" b="1" dirty="0" smtClean="0">
                <a:solidFill>
                  <a:srgbClr val="DF145E"/>
                </a:solidFill>
              </a:rPr>
              <a:t>Modulo 2 </a:t>
            </a:r>
            <a:r>
              <a:rPr lang="en-US" b="1" dirty="0" err="1" smtClean="0">
                <a:solidFill>
                  <a:srgbClr val="DF145E"/>
                </a:solidFill>
              </a:rPr>
              <a:t>ComBus</a:t>
            </a:r>
            <a:r>
              <a:rPr lang="en-US" b="1" dirty="0" smtClean="0">
                <a:solidFill>
                  <a:srgbClr val="DF145E"/>
                </a:solidFill>
              </a:rPr>
              <a:t> per </a:t>
            </a:r>
            <a:r>
              <a:rPr lang="en-US" b="1" dirty="0" err="1" smtClean="0">
                <a:solidFill>
                  <a:srgbClr val="DF145E"/>
                </a:solidFill>
              </a:rPr>
              <a:t>gli</a:t>
            </a:r>
            <a:r>
              <a:rPr lang="en-US" b="1" dirty="0" smtClean="0">
                <a:solidFill>
                  <a:srgbClr val="DF145E"/>
                </a:solidFill>
              </a:rPr>
              <a:t> </a:t>
            </a:r>
            <a:r>
              <a:rPr lang="en-US" b="1" dirty="0" err="1" smtClean="0">
                <a:solidFill>
                  <a:srgbClr val="DF145E"/>
                </a:solidFill>
              </a:rPr>
              <a:t>insegnanti</a:t>
            </a:r>
            <a:r>
              <a:rPr lang="en-US" b="1" dirty="0" smtClean="0">
                <a:solidFill>
                  <a:srgbClr val="DF145E"/>
                </a:solidFill>
              </a:rPr>
              <a:t>:</a:t>
            </a:r>
          </a:p>
          <a:p>
            <a:r>
              <a:rPr lang="en-US" b="1" dirty="0" smtClean="0"/>
              <a:t>“</a:t>
            </a:r>
            <a:r>
              <a:rPr lang="it-IT" b="1" dirty="0" smtClean="0"/>
              <a:t>COMBATTERE IN MODO EFFICACE IL BULLISMO SCOLASTICO: UN PRATICO APPROCCIO PER GLI INSEGNATI</a:t>
            </a:r>
            <a:r>
              <a:rPr lang="en-US" dirty="0" smtClean="0"/>
              <a:t>”</a:t>
            </a:r>
            <a:endParaRPr lang="en-US" b="1" dirty="0" smtClean="0"/>
          </a:p>
          <a:p>
            <a:endParaRPr lang="en-US" dirty="0"/>
          </a:p>
        </p:txBody>
      </p:sp>
    </p:spTree>
    <p:extLst>
      <p:ext uri="{BB962C8B-B14F-4D97-AF65-F5344CB8AC3E}">
        <p14:creationId xmlns:p14="http://schemas.microsoft.com/office/powerpoint/2010/main" xmlns="" val="6537289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pPr algn="ctr"/>
            <a:r>
              <a:rPr lang="en-GB" dirty="0" err="1" smtClean="0"/>
              <a:t>Breve</a:t>
            </a:r>
            <a:r>
              <a:rPr lang="en-GB" dirty="0" smtClean="0"/>
              <a:t> </a:t>
            </a:r>
            <a:r>
              <a:rPr lang="en-GB" dirty="0" err="1" smtClean="0"/>
              <a:t>promemoria</a:t>
            </a:r>
            <a:r>
              <a:rPr lang="en-GB" dirty="0" smtClean="0"/>
              <a:t> </a:t>
            </a:r>
            <a:r>
              <a:rPr lang="en-GB" dirty="0" err="1" smtClean="0"/>
              <a:t>sul</a:t>
            </a:r>
            <a:r>
              <a:rPr lang="en-GB" dirty="0" smtClean="0"/>
              <a:t> </a:t>
            </a:r>
            <a:r>
              <a:rPr lang="en-GB" dirty="0" err="1" smtClean="0"/>
              <a:t>progetto</a:t>
            </a:r>
            <a:r>
              <a:rPr lang="en-GB" dirty="0" smtClean="0"/>
              <a:t> </a:t>
            </a:r>
            <a:r>
              <a:rPr lang="en-GB" dirty="0" err="1" smtClean="0"/>
              <a:t>ComBus</a:t>
            </a:r>
            <a:endParaRPr lang="en-US" dirty="0"/>
          </a:p>
        </p:txBody>
      </p:sp>
      <p:sp>
        <p:nvSpPr>
          <p:cNvPr id="4" name="Content Placeholder 71"/>
          <p:cNvSpPr txBox="1">
            <a:spLocks/>
          </p:cNvSpPr>
          <p:nvPr/>
        </p:nvSpPr>
        <p:spPr>
          <a:xfrm>
            <a:off x="3175" y="914400"/>
            <a:ext cx="5976000" cy="4789715"/>
          </a:xfrm>
          <a:prstGeom prst="rect">
            <a:avLst/>
          </a:prstGeom>
        </p:spPr>
        <p:txBody>
          <a:bodyPr vert="horz" lIns="54000" tIns="54000" rIns="54000" bIns="54000" rtlCol="0">
            <a:noAutofit/>
          </a:body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mn-lt"/>
                <a:ea typeface="+mn-ea"/>
                <a:cs typeface="+mn-cs"/>
              </a:rPr>
              <a:t>►</a:t>
            </a:r>
            <a:r>
              <a:rPr kumimoji="0" lang="it-IT" sz="2200" b="1" i="0" u="none" strike="noStrike" kern="1200" cap="none" spc="0" normalizeH="0" baseline="0" noProof="0" dirty="0" smtClean="0">
                <a:ln>
                  <a:noFill/>
                </a:ln>
                <a:solidFill>
                  <a:schemeClr val="tx1"/>
                </a:solidFill>
                <a:effectLst/>
                <a:uLnTx/>
                <a:uFillTx/>
                <a:latin typeface="+mn-lt"/>
                <a:ea typeface="+mn-ea"/>
                <a:cs typeface="+mn-cs"/>
              </a:rPr>
              <a:t>Tipo di progetto</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progetto</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finanziato</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dalla</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Commissione</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Europea</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nell</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ambito</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del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Programma</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di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Giustizia</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200" b="1" i="0" u="none" strike="noStrike" kern="1200" cap="none" spc="0" normalizeH="0" baseline="0" noProof="0" dirty="0" err="1" smtClean="0">
                <a:ln>
                  <a:noFill/>
                </a:ln>
                <a:solidFill>
                  <a:schemeClr val="tx1"/>
                </a:solidFill>
                <a:effectLst/>
                <a:uLnTx/>
                <a:uFillTx/>
                <a:latin typeface="+mn-lt"/>
                <a:ea typeface="+mn-ea"/>
                <a:cs typeface="+mn-cs"/>
              </a:rPr>
              <a:t>Motivazione</a:t>
            </a:r>
            <a:r>
              <a:rPr kumimoji="0" lang="en-US"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mn-lt"/>
                <a:ea typeface="+mn-ea"/>
                <a:cs typeface="+mn-cs"/>
              </a:rPr>
              <a:t>una</a:t>
            </a:r>
            <a:r>
              <a:rPr kumimoji="0" lang="en-US"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mn-lt"/>
                <a:ea typeface="+mn-ea"/>
                <a:cs typeface="+mn-cs"/>
              </a:rPr>
              <a:t>recente</a:t>
            </a:r>
            <a:r>
              <a:rPr kumimoji="0" lang="en-US"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mn-lt"/>
                <a:ea typeface="+mn-ea"/>
                <a:cs typeface="+mn-cs"/>
              </a:rPr>
              <a:t>ricerca</a:t>
            </a:r>
            <a:r>
              <a:rPr kumimoji="0" lang="en-US" sz="2200" b="0" i="0" u="none" strike="noStrike" kern="1200" cap="none" spc="0" normalizeH="0" baseline="0" noProof="0" dirty="0" smtClean="0">
                <a:ln>
                  <a:noFill/>
                </a:ln>
                <a:solidFill>
                  <a:schemeClr val="tx1"/>
                </a:solidFill>
                <a:effectLst/>
                <a:uLnTx/>
                <a:uFillTx/>
                <a:latin typeface="+mn-lt"/>
                <a:ea typeface="+mn-ea"/>
                <a:cs typeface="+mn-cs"/>
              </a:rPr>
              <a:t> ha </a:t>
            </a:r>
            <a:r>
              <a:rPr kumimoji="0" lang="en-US" sz="2200" b="0" i="0" u="none" strike="noStrike" kern="1200" cap="none" spc="0" normalizeH="0" baseline="0" noProof="0" dirty="0" err="1" smtClean="0">
                <a:ln>
                  <a:noFill/>
                </a:ln>
                <a:solidFill>
                  <a:schemeClr val="tx1"/>
                </a:solidFill>
                <a:effectLst/>
                <a:uLnTx/>
                <a:uFillTx/>
                <a:latin typeface="+mn-lt"/>
                <a:ea typeface="+mn-ea"/>
                <a:cs typeface="+mn-cs"/>
              </a:rPr>
              <a:t>fatto</a:t>
            </a:r>
            <a:r>
              <a:rPr kumimoji="0" lang="en-US"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mn-lt"/>
                <a:ea typeface="+mn-ea"/>
                <a:cs typeface="+mn-cs"/>
              </a:rPr>
              <a:t>luce</a:t>
            </a:r>
            <a:r>
              <a:rPr kumimoji="0" lang="en-US"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mn-lt"/>
                <a:ea typeface="+mn-ea"/>
                <a:cs typeface="+mn-cs"/>
              </a:rPr>
              <a:t>sulla</a:t>
            </a:r>
            <a:r>
              <a:rPr kumimoji="0" lang="en-US"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mn-lt"/>
                <a:ea typeface="+mn-ea"/>
                <a:cs typeface="+mn-cs"/>
              </a:rPr>
              <a:t>natura</a:t>
            </a:r>
            <a:r>
              <a:rPr kumimoji="0" lang="en-US"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mn-lt"/>
                <a:ea typeface="+mn-ea"/>
                <a:cs typeface="+mn-cs"/>
              </a:rPr>
              <a:t>multiforme</a:t>
            </a:r>
            <a:r>
              <a:rPr kumimoji="0" lang="en-US" sz="2200" b="0" i="0" u="none" strike="noStrike" kern="1200" cap="none" spc="0" normalizeH="0" baseline="0" noProof="0" dirty="0" smtClean="0">
                <a:ln>
                  <a:noFill/>
                </a:ln>
                <a:solidFill>
                  <a:schemeClr val="tx1"/>
                </a:solidFill>
                <a:effectLst/>
                <a:uLnTx/>
                <a:uFillTx/>
                <a:latin typeface="+mn-lt"/>
                <a:ea typeface="+mn-ea"/>
                <a:cs typeface="+mn-cs"/>
              </a:rPr>
              <a:t> e </a:t>
            </a:r>
            <a:r>
              <a:rPr kumimoji="0" lang="en-US" sz="2200" b="0" i="0" u="none" strike="noStrike" kern="1200" cap="none" spc="0" normalizeH="0" baseline="0" noProof="0" dirty="0" err="1" smtClean="0">
                <a:ln>
                  <a:noFill/>
                </a:ln>
                <a:solidFill>
                  <a:schemeClr val="tx1"/>
                </a:solidFill>
                <a:effectLst/>
                <a:uLnTx/>
                <a:uFillTx/>
                <a:latin typeface="+mn-lt"/>
                <a:ea typeface="+mn-ea"/>
                <a:cs typeface="+mn-cs"/>
              </a:rPr>
              <a:t>pervasiva</a:t>
            </a:r>
            <a:r>
              <a:rPr kumimoji="0" lang="en-US" sz="2200" b="0" i="0" u="none" strike="noStrike" kern="1200" cap="none" spc="0" normalizeH="0" baseline="0" noProof="0" dirty="0" smtClean="0">
                <a:ln>
                  <a:noFill/>
                </a:ln>
                <a:solidFill>
                  <a:schemeClr val="tx1"/>
                </a:solidFill>
                <a:effectLst/>
                <a:uLnTx/>
                <a:uFillTx/>
                <a:latin typeface="+mn-lt"/>
                <a:ea typeface="+mn-ea"/>
                <a:cs typeface="+mn-cs"/>
              </a:rPr>
              <a:t> del </a:t>
            </a:r>
            <a:r>
              <a:rPr kumimoji="0" lang="en-US" sz="2200" b="0" i="0" u="none" strike="noStrike" kern="1200" cap="none" spc="0" normalizeH="0" baseline="0" noProof="0" dirty="0" err="1" smtClean="0">
                <a:ln>
                  <a:noFill/>
                </a:ln>
                <a:solidFill>
                  <a:schemeClr val="tx1"/>
                </a:solidFill>
                <a:effectLst/>
                <a:uLnTx/>
                <a:uFillTx/>
                <a:latin typeface="+mn-lt"/>
                <a:ea typeface="+mn-ea"/>
                <a:cs typeface="+mn-cs"/>
              </a:rPr>
              <a:t>bullismo</a:t>
            </a:r>
            <a:r>
              <a:rPr kumimoji="0" lang="en-US" sz="2200" b="0" i="0" u="none" strike="noStrike" kern="1200" cap="none" spc="0" normalizeH="0" noProof="0" dirty="0" smtClean="0">
                <a:ln>
                  <a:noFill/>
                </a:ln>
                <a:solidFill>
                  <a:schemeClr val="tx1"/>
                </a:solidFill>
                <a:effectLst/>
                <a:uLnTx/>
                <a:uFillTx/>
                <a:latin typeface="+mn-lt"/>
                <a:ea typeface="+mn-ea"/>
                <a:cs typeface="+mn-cs"/>
              </a:rPr>
              <a:t> </a:t>
            </a:r>
            <a:r>
              <a:rPr kumimoji="0" lang="en-US" sz="2200" b="0" i="0" u="none" strike="noStrike" kern="1200" cap="none" spc="0" normalizeH="0" noProof="0" dirty="0" err="1" smtClean="0">
                <a:ln>
                  <a:noFill/>
                </a:ln>
                <a:solidFill>
                  <a:schemeClr val="tx1"/>
                </a:solidFill>
                <a:effectLst/>
                <a:uLnTx/>
                <a:uFillTx/>
                <a:latin typeface="+mn-lt"/>
                <a:ea typeface="+mn-ea"/>
                <a:cs typeface="+mn-cs"/>
              </a:rPr>
              <a:t>nei</a:t>
            </a:r>
            <a:r>
              <a:rPr kumimoji="0" lang="en-US" sz="2200" b="0" i="0" u="none" strike="noStrike" kern="1200" cap="none" spc="0" normalizeH="0" noProof="0" dirty="0" smtClean="0">
                <a:ln>
                  <a:noFill/>
                </a:ln>
                <a:solidFill>
                  <a:schemeClr val="tx1"/>
                </a:solidFill>
                <a:effectLst/>
                <a:uLnTx/>
                <a:uFillTx/>
                <a:latin typeface="+mn-lt"/>
                <a:ea typeface="+mn-ea"/>
                <a:cs typeface="+mn-cs"/>
              </a:rPr>
              <a:t> </a:t>
            </a:r>
            <a:r>
              <a:rPr kumimoji="0" lang="en-US" sz="2200" b="0" i="0" u="none" strike="noStrike" kern="1200" cap="none" spc="0" normalizeH="0" noProof="0" dirty="0" err="1" smtClean="0">
                <a:ln>
                  <a:noFill/>
                </a:ln>
                <a:solidFill>
                  <a:schemeClr val="tx1"/>
                </a:solidFill>
                <a:effectLst/>
                <a:uLnTx/>
                <a:uFillTx/>
                <a:latin typeface="+mn-lt"/>
                <a:ea typeface="+mn-ea"/>
                <a:cs typeface="+mn-cs"/>
              </a:rPr>
              <a:t>contesti</a:t>
            </a:r>
            <a:r>
              <a:rPr kumimoji="0" lang="en-US" sz="2200" b="0" i="0" u="none" strike="noStrike" kern="1200" cap="none" spc="0" normalizeH="0" noProof="0" dirty="0" smtClean="0">
                <a:ln>
                  <a:noFill/>
                </a:ln>
                <a:solidFill>
                  <a:schemeClr val="tx1"/>
                </a:solidFill>
                <a:effectLst/>
                <a:uLnTx/>
                <a:uFillTx/>
                <a:latin typeface="+mn-lt"/>
                <a:ea typeface="+mn-ea"/>
                <a:cs typeface="+mn-cs"/>
              </a:rPr>
              <a:t> </a:t>
            </a:r>
            <a:r>
              <a:rPr kumimoji="0" lang="en-US" sz="2200" b="0" i="0" u="none" strike="noStrike" kern="1200" cap="none" spc="0" normalizeH="0" noProof="0" dirty="0" err="1" smtClean="0">
                <a:ln>
                  <a:noFill/>
                </a:ln>
                <a:solidFill>
                  <a:schemeClr val="tx1"/>
                </a:solidFill>
                <a:effectLst/>
                <a:uLnTx/>
                <a:uFillTx/>
                <a:latin typeface="+mn-lt"/>
                <a:ea typeface="+mn-ea"/>
                <a:cs typeface="+mn-cs"/>
              </a:rPr>
              <a:t>scolastici</a:t>
            </a:r>
            <a:r>
              <a:rPr lang="en-US" sz="2200" dirty="0" smtClean="0"/>
              <a:t>, </a:t>
            </a:r>
            <a:r>
              <a:rPr lang="en-US" sz="2200" dirty="0" err="1" smtClean="0"/>
              <a:t>i</a:t>
            </a:r>
            <a:r>
              <a:rPr lang="en-US" sz="2200" dirty="0" smtClean="0"/>
              <a:t> </a:t>
            </a:r>
            <a:r>
              <a:rPr lang="en-US" sz="2200" dirty="0" err="1" smtClean="0"/>
              <a:t>suoi</a:t>
            </a:r>
            <a:r>
              <a:rPr lang="en-US" sz="2200" dirty="0" smtClean="0"/>
              <a:t> </a:t>
            </a:r>
            <a:r>
              <a:rPr lang="en-US" sz="2200" dirty="0" err="1" smtClean="0"/>
              <a:t>legami</a:t>
            </a:r>
            <a:r>
              <a:rPr lang="en-US" sz="2200" dirty="0" smtClean="0"/>
              <a:t> con </a:t>
            </a:r>
            <a:r>
              <a:rPr lang="en-US" sz="2200" dirty="0" err="1" smtClean="0"/>
              <a:t>il</a:t>
            </a:r>
            <a:r>
              <a:rPr lang="en-US" sz="2200" dirty="0" smtClean="0"/>
              <a:t> </a:t>
            </a:r>
            <a:r>
              <a:rPr lang="en-US" sz="2200" dirty="0" err="1" smtClean="0"/>
              <a:t>comportamento</a:t>
            </a:r>
            <a:r>
              <a:rPr lang="en-US" sz="2200" dirty="0" smtClean="0"/>
              <a:t> </a:t>
            </a:r>
            <a:r>
              <a:rPr lang="en-US" sz="2200" dirty="0" err="1" smtClean="0"/>
              <a:t>antisociale</a:t>
            </a:r>
            <a:r>
              <a:rPr lang="en-US" sz="2200" dirty="0" smtClean="0"/>
              <a:t> e </a:t>
            </a:r>
            <a:r>
              <a:rPr lang="en-US" sz="2200" dirty="0" err="1" smtClean="0"/>
              <a:t>criminale</a:t>
            </a:r>
            <a:r>
              <a:rPr lang="en-US" sz="2200" dirty="0" smtClean="0"/>
              <a:t> e </a:t>
            </a:r>
            <a:r>
              <a:rPr lang="en-US" sz="2200" dirty="0" err="1" smtClean="0"/>
              <a:t>il</a:t>
            </a:r>
            <a:r>
              <a:rPr lang="en-US" sz="2200" dirty="0" smtClean="0"/>
              <a:t> </a:t>
            </a:r>
            <a:r>
              <a:rPr lang="en-US" sz="2200" dirty="0" err="1" smtClean="0"/>
              <a:t>coinvolgimento</a:t>
            </a:r>
            <a:r>
              <a:rPr lang="en-US" sz="2200" dirty="0" smtClean="0"/>
              <a:t> </a:t>
            </a:r>
            <a:r>
              <a:rPr lang="en-US" sz="2200" dirty="0" err="1" smtClean="0"/>
              <a:t>dei</a:t>
            </a:r>
            <a:r>
              <a:rPr lang="en-US" sz="2200" dirty="0" smtClean="0"/>
              <a:t> bambini con l’ </a:t>
            </a:r>
            <a:r>
              <a:rPr lang="en-US" sz="2200" dirty="0" err="1" smtClean="0"/>
              <a:t>educazione</a:t>
            </a:r>
            <a:r>
              <a:rPr lang="en-US" sz="2200" dirty="0" smtClean="0"/>
              <a:t> in </a:t>
            </a:r>
            <a:r>
              <a:rPr lang="en-US" sz="2200" dirty="0" err="1" smtClean="0"/>
              <a:t>generale</a:t>
            </a:r>
            <a:r>
              <a:rPr lang="en-US" sz="2200" dirty="0" smtClean="0"/>
              <a:t>. Il </a:t>
            </a:r>
            <a:r>
              <a:rPr lang="en-US" sz="2200" dirty="0" err="1" smtClean="0"/>
              <a:t>progetto</a:t>
            </a:r>
            <a:r>
              <a:rPr lang="en-US" sz="2200" dirty="0" smtClean="0"/>
              <a:t> </a:t>
            </a:r>
            <a:r>
              <a:rPr lang="en-US" sz="2200" dirty="0" err="1" smtClean="0"/>
              <a:t>ComBus</a:t>
            </a:r>
            <a:r>
              <a:rPr lang="en-US" sz="2200" dirty="0" smtClean="0"/>
              <a:t> </a:t>
            </a:r>
            <a:r>
              <a:rPr lang="en-US" sz="2200" dirty="0" err="1" smtClean="0"/>
              <a:t>affronta</a:t>
            </a:r>
            <a:r>
              <a:rPr lang="en-US" sz="2200" dirty="0" smtClean="0"/>
              <a:t> </a:t>
            </a:r>
            <a:r>
              <a:rPr lang="en-US" sz="2200" dirty="0" err="1" smtClean="0"/>
              <a:t>il</a:t>
            </a:r>
            <a:r>
              <a:rPr lang="en-US" sz="2200" dirty="0" smtClean="0"/>
              <a:t> </a:t>
            </a:r>
            <a:r>
              <a:rPr lang="en-US" sz="2200" dirty="0" err="1" smtClean="0"/>
              <a:t>bullismo</a:t>
            </a:r>
            <a:r>
              <a:rPr lang="en-US" sz="2200" dirty="0" smtClean="0"/>
              <a:t> in </a:t>
            </a:r>
            <a:r>
              <a:rPr lang="en-US" sz="2200" dirty="0" err="1" smtClean="0"/>
              <a:t>modo</a:t>
            </a:r>
            <a:r>
              <a:rPr lang="en-US" sz="2200" dirty="0" smtClean="0"/>
              <a:t> </a:t>
            </a:r>
            <a:r>
              <a:rPr lang="en-US" sz="2200" dirty="0" err="1" smtClean="0"/>
              <a:t>efficiente</a:t>
            </a:r>
            <a:r>
              <a:rPr lang="en-US" sz="2200" dirty="0" smtClean="0"/>
              <a:t> e </a:t>
            </a:r>
            <a:r>
              <a:rPr lang="en-US" sz="2200" dirty="0" err="1" smtClean="0"/>
              <a:t>fornisce</a:t>
            </a:r>
            <a:r>
              <a:rPr lang="en-US" sz="2200" dirty="0" smtClean="0"/>
              <a:t> </a:t>
            </a:r>
            <a:r>
              <a:rPr lang="en-US" sz="2200" dirty="0" err="1" smtClean="0"/>
              <a:t>pratiche</a:t>
            </a:r>
            <a:r>
              <a:rPr lang="en-US" sz="2200" dirty="0" smtClean="0"/>
              <a:t> </a:t>
            </a:r>
            <a:r>
              <a:rPr lang="en-US" sz="2200" dirty="0" err="1" smtClean="0"/>
              <a:t>soluzioni</a:t>
            </a:r>
            <a:r>
              <a:rPr lang="en-US" sz="2200" dirty="0" smtClean="0"/>
              <a:t> per </a:t>
            </a:r>
            <a:r>
              <a:rPr lang="en-US" sz="2200" dirty="0" err="1" smtClean="0"/>
              <a:t>gestirlo</a:t>
            </a:r>
            <a:r>
              <a:rPr lang="en-US" sz="2200" dirty="0" smtClean="0"/>
              <a:t>.</a:t>
            </a:r>
            <a:endParaRPr kumimoji="0" lang="en-US" sz="22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mn-lt"/>
                <a:ea typeface="+mn-ea"/>
                <a:cs typeface="+mn-cs"/>
              </a:rPr>
              <a:t>►</a:t>
            </a:r>
            <a:r>
              <a:rPr lang="en-GB" sz="2200" b="1" dirty="0" err="1" smtClean="0"/>
              <a:t>Scopo</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sviluppare</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un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intero</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programma</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scolastico</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che</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consentirà</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agli</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studenti</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insegnanti</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personale</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scolastico</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dirigenti</a:t>
            </a:r>
            <a:r>
              <a:rPr kumimoji="0" lang="en-GB" sz="2200" b="0" i="0" u="none" strike="noStrike" kern="1200" cap="none" spc="0" normalizeH="0" noProof="0" dirty="0" smtClean="0">
                <a:ln>
                  <a:noFill/>
                </a:ln>
                <a:solidFill>
                  <a:schemeClr val="tx1"/>
                </a:solidFill>
                <a:effectLst/>
                <a:uLnTx/>
                <a:uFillTx/>
                <a:latin typeface="+mn-lt"/>
                <a:ea typeface="+mn-ea"/>
                <a:cs typeface="+mn-cs"/>
              </a:rPr>
              <a:t> </a:t>
            </a:r>
            <a:r>
              <a:rPr kumimoji="0" lang="en-GB" sz="2200" b="0" i="0" u="none" strike="noStrike" kern="1200" cap="none" spc="0" normalizeH="0" noProof="0" dirty="0" err="1" smtClean="0">
                <a:ln>
                  <a:noFill/>
                </a:ln>
                <a:solidFill>
                  <a:schemeClr val="tx1"/>
                </a:solidFill>
                <a:effectLst/>
                <a:uLnTx/>
                <a:uFillTx/>
                <a:latin typeface="+mn-lt"/>
                <a:ea typeface="+mn-ea"/>
                <a:cs typeface="+mn-cs"/>
              </a:rPr>
              <a:t>scolastici</a:t>
            </a:r>
            <a:r>
              <a:rPr kumimoji="0" lang="en-GB" sz="2200" b="0" i="0" u="none" strike="noStrike" kern="1200" cap="none" spc="0" normalizeH="0" noProof="0" dirty="0" smtClean="0">
                <a:ln>
                  <a:noFill/>
                </a:ln>
                <a:solidFill>
                  <a:schemeClr val="tx1"/>
                </a:solidFill>
                <a:effectLst/>
                <a:uLnTx/>
                <a:uFillTx/>
                <a:latin typeface="+mn-lt"/>
                <a:ea typeface="+mn-ea"/>
                <a:cs typeface="+mn-cs"/>
              </a:rPr>
              <a:t> e </a:t>
            </a:r>
            <a:r>
              <a:rPr kumimoji="0" lang="en-GB" sz="2200" b="0" i="0" u="none" strike="noStrike" kern="1200" cap="none" spc="0" normalizeH="0" noProof="0" dirty="0" err="1" smtClean="0">
                <a:ln>
                  <a:noFill/>
                </a:ln>
                <a:solidFill>
                  <a:schemeClr val="tx1"/>
                </a:solidFill>
                <a:effectLst/>
                <a:uLnTx/>
                <a:uFillTx/>
                <a:latin typeface="+mn-lt"/>
                <a:ea typeface="+mn-ea"/>
                <a:cs typeface="+mn-cs"/>
              </a:rPr>
              <a:t>genitori</a:t>
            </a:r>
            <a:r>
              <a:rPr kumimoji="0" lang="en-GB" sz="2200" b="0" i="0" u="none" strike="noStrike" kern="1200" cap="none" spc="0" normalizeH="0" noProof="0" dirty="0" smtClean="0">
                <a:ln>
                  <a:noFill/>
                </a:ln>
                <a:solidFill>
                  <a:schemeClr val="tx1"/>
                </a:solidFill>
                <a:effectLst/>
                <a:uLnTx/>
                <a:uFillTx/>
                <a:latin typeface="+mn-lt"/>
                <a:ea typeface="+mn-ea"/>
                <a:cs typeface="+mn-cs"/>
              </a:rPr>
              <a:t> </a:t>
            </a:r>
            <a:r>
              <a:rPr kumimoji="0" lang="en-GB" sz="2200" b="0" i="0" u="none" strike="noStrike" kern="1200" cap="none" spc="0" normalizeH="0" noProof="0" dirty="0" err="1" smtClean="0">
                <a:ln>
                  <a:noFill/>
                </a:ln>
                <a:solidFill>
                  <a:schemeClr val="tx1"/>
                </a:solidFill>
                <a:effectLst/>
                <a:uLnTx/>
                <a:uFillTx/>
                <a:latin typeface="+mn-lt"/>
                <a:ea typeface="+mn-ea"/>
                <a:cs typeface="+mn-cs"/>
              </a:rPr>
              <a:t>di</a:t>
            </a:r>
            <a:r>
              <a:rPr kumimoji="0" lang="en-GB" sz="2200" b="0" i="0" u="none" strike="noStrike" kern="1200" cap="none" spc="0" normalizeH="0" noProof="0" dirty="0" smtClean="0">
                <a:ln>
                  <a:noFill/>
                </a:ln>
                <a:solidFill>
                  <a:schemeClr val="tx1"/>
                </a:solidFill>
                <a:effectLst/>
                <a:uLnTx/>
                <a:uFillTx/>
                <a:latin typeface="+mn-lt"/>
                <a:ea typeface="+mn-ea"/>
                <a:cs typeface="+mn-cs"/>
              </a:rPr>
              <a:t> </a:t>
            </a:r>
            <a:r>
              <a:rPr kumimoji="0" lang="en-GB" sz="2200" b="0" i="0" u="none" strike="noStrike" kern="1200" cap="none" spc="0" normalizeH="0" noProof="0" dirty="0" err="1" smtClean="0">
                <a:ln>
                  <a:noFill/>
                </a:ln>
                <a:solidFill>
                  <a:schemeClr val="tx1"/>
                </a:solidFill>
                <a:effectLst/>
                <a:uLnTx/>
                <a:uFillTx/>
                <a:latin typeface="+mn-lt"/>
                <a:ea typeface="+mn-ea"/>
                <a:cs typeface="+mn-cs"/>
              </a:rPr>
              <a:t>combattere</a:t>
            </a:r>
            <a:r>
              <a:rPr kumimoji="0" lang="en-GB" sz="2200" b="0" i="0" u="none" strike="noStrike" kern="1200" cap="none" spc="0" normalizeH="0" noProof="0" dirty="0" smtClean="0">
                <a:ln>
                  <a:noFill/>
                </a:ln>
                <a:solidFill>
                  <a:schemeClr val="tx1"/>
                </a:solidFill>
                <a:effectLst/>
                <a:uLnTx/>
                <a:uFillTx/>
                <a:latin typeface="+mn-lt"/>
                <a:ea typeface="+mn-ea"/>
                <a:cs typeface="+mn-cs"/>
              </a:rPr>
              <a:t> </a:t>
            </a:r>
            <a:r>
              <a:rPr kumimoji="0" lang="en-GB" sz="2200" b="0" i="0" u="none" strike="noStrike" kern="1200" cap="none" spc="0" normalizeH="0" noProof="0" dirty="0" err="1" smtClean="0">
                <a:ln>
                  <a:noFill/>
                </a:ln>
                <a:solidFill>
                  <a:schemeClr val="tx1"/>
                </a:solidFill>
                <a:effectLst/>
                <a:uLnTx/>
                <a:uFillTx/>
                <a:latin typeface="+mn-lt"/>
                <a:ea typeface="+mn-ea"/>
                <a:cs typeface="+mn-cs"/>
              </a:rPr>
              <a:t>il</a:t>
            </a:r>
            <a:r>
              <a:rPr kumimoji="0" lang="en-GB" sz="2200" b="0" i="0" u="none" strike="noStrike" kern="1200" cap="none" spc="0" normalizeH="0" noProof="0" dirty="0" smtClean="0">
                <a:ln>
                  <a:noFill/>
                </a:ln>
                <a:solidFill>
                  <a:schemeClr val="tx1"/>
                </a:solidFill>
                <a:effectLst/>
                <a:uLnTx/>
                <a:uFillTx/>
                <a:latin typeface="+mn-lt"/>
                <a:ea typeface="+mn-ea"/>
                <a:cs typeface="+mn-cs"/>
              </a:rPr>
              <a:t> </a:t>
            </a:r>
            <a:r>
              <a:rPr kumimoji="0" lang="en-GB" sz="2200" b="0" i="0" u="none" strike="noStrike" kern="1200" cap="none" spc="0" normalizeH="0" noProof="0" dirty="0" err="1" smtClean="0">
                <a:ln>
                  <a:noFill/>
                </a:ln>
                <a:solidFill>
                  <a:schemeClr val="tx1"/>
                </a:solidFill>
                <a:effectLst/>
                <a:uLnTx/>
                <a:uFillTx/>
                <a:latin typeface="+mn-lt"/>
                <a:ea typeface="+mn-ea"/>
                <a:cs typeface="+mn-cs"/>
              </a:rPr>
              <a:t>bullismo</a:t>
            </a:r>
            <a:r>
              <a:rPr kumimoji="0" lang="en-GB" sz="2200" b="0" i="0" u="none" strike="noStrike" kern="1200" cap="none" spc="0" normalizeH="0" noProof="0" dirty="0" smtClean="0">
                <a:ln>
                  <a:noFill/>
                </a:ln>
                <a:solidFill>
                  <a:schemeClr val="tx1"/>
                </a:solidFill>
                <a:effectLst/>
                <a:uLnTx/>
                <a:uFillTx/>
                <a:latin typeface="+mn-lt"/>
                <a:ea typeface="+mn-ea"/>
                <a:cs typeface="+mn-cs"/>
              </a:rPr>
              <a:t> e </a:t>
            </a:r>
            <a:r>
              <a:rPr kumimoji="0" lang="en-GB" sz="2200" b="0" i="0" u="none" strike="noStrike" kern="1200" cap="none" spc="0" normalizeH="0" noProof="0" dirty="0" err="1" smtClean="0">
                <a:ln>
                  <a:noFill/>
                </a:ln>
                <a:solidFill>
                  <a:schemeClr val="tx1"/>
                </a:solidFill>
                <a:effectLst/>
                <a:uLnTx/>
                <a:uFillTx/>
                <a:latin typeface="+mn-lt"/>
                <a:ea typeface="+mn-ea"/>
                <a:cs typeface="+mn-cs"/>
              </a:rPr>
              <a:t>creare</a:t>
            </a:r>
            <a:r>
              <a:rPr kumimoji="0" lang="en-GB" sz="2200" b="0" i="0" u="none" strike="noStrike" kern="1200" cap="none" spc="0" normalizeH="0" noProof="0" dirty="0" smtClean="0">
                <a:ln>
                  <a:noFill/>
                </a:ln>
                <a:solidFill>
                  <a:schemeClr val="tx1"/>
                </a:solidFill>
                <a:effectLst/>
                <a:uLnTx/>
                <a:uFillTx/>
                <a:latin typeface="+mn-lt"/>
                <a:ea typeface="+mn-ea"/>
                <a:cs typeface="+mn-cs"/>
              </a:rPr>
              <a:t> </a:t>
            </a:r>
            <a:r>
              <a:rPr kumimoji="0" lang="en-GB" sz="2200" b="0" i="0" u="none" strike="noStrike" kern="1200" cap="none" spc="0" normalizeH="0" noProof="0" dirty="0" err="1" smtClean="0">
                <a:ln>
                  <a:noFill/>
                </a:ln>
                <a:solidFill>
                  <a:schemeClr val="tx1"/>
                </a:solidFill>
                <a:effectLst/>
                <a:uLnTx/>
                <a:uFillTx/>
                <a:latin typeface="+mn-lt"/>
                <a:ea typeface="+mn-ea"/>
                <a:cs typeface="+mn-cs"/>
              </a:rPr>
              <a:t>comunità</a:t>
            </a:r>
            <a:r>
              <a:rPr kumimoji="0" lang="en-GB" sz="2200" b="0" i="0" u="none" strike="noStrike" kern="1200" cap="none" spc="0" normalizeH="0" noProof="0" dirty="0" smtClean="0">
                <a:ln>
                  <a:noFill/>
                </a:ln>
                <a:solidFill>
                  <a:schemeClr val="tx1"/>
                </a:solidFill>
                <a:effectLst/>
                <a:uLnTx/>
                <a:uFillTx/>
                <a:latin typeface="+mn-lt"/>
                <a:ea typeface="+mn-ea"/>
                <a:cs typeface="+mn-cs"/>
              </a:rPr>
              <a:t> </a:t>
            </a:r>
            <a:r>
              <a:rPr kumimoji="0" lang="en-GB" sz="2200" b="0" i="0" u="none" strike="noStrike" kern="1200" cap="none" spc="0" normalizeH="0" noProof="0" dirty="0" err="1" smtClean="0">
                <a:ln>
                  <a:noFill/>
                </a:ln>
                <a:solidFill>
                  <a:schemeClr val="tx1"/>
                </a:solidFill>
                <a:effectLst/>
                <a:uLnTx/>
                <a:uFillTx/>
                <a:latin typeface="+mn-lt"/>
                <a:ea typeface="+mn-ea"/>
                <a:cs typeface="+mn-cs"/>
              </a:rPr>
              <a:t>scolastiche</a:t>
            </a:r>
            <a:r>
              <a:rPr kumimoji="0" lang="en-GB" sz="2200" b="0" i="0" u="none" strike="noStrike" kern="1200" cap="none" spc="0" normalizeH="0" noProof="0" dirty="0" smtClean="0">
                <a:ln>
                  <a:noFill/>
                </a:ln>
                <a:solidFill>
                  <a:schemeClr val="tx1"/>
                </a:solidFill>
                <a:effectLst/>
                <a:uLnTx/>
                <a:uFillTx/>
                <a:latin typeface="+mn-lt"/>
                <a:ea typeface="+mn-ea"/>
                <a:cs typeface="+mn-cs"/>
              </a:rPr>
              <a:t> sane e </a:t>
            </a:r>
            <a:r>
              <a:rPr kumimoji="0" lang="en-GB" sz="2200" b="0" i="0" u="none" strike="noStrike" kern="1200" cap="none" spc="0" normalizeH="0" noProof="0" dirty="0" err="1" smtClean="0">
                <a:ln>
                  <a:noFill/>
                </a:ln>
                <a:solidFill>
                  <a:schemeClr val="tx1"/>
                </a:solidFill>
                <a:effectLst/>
                <a:uLnTx/>
                <a:uFillTx/>
                <a:latin typeface="+mn-lt"/>
                <a:ea typeface="+mn-ea"/>
                <a:cs typeface="+mn-cs"/>
              </a:rPr>
              <a:t>sicure</a:t>
            </a:r>
            <a:r>
              <a:rPr kumimoji="0" lang="en-GB" sz="2200" b="0" i="0" u="none" strike="noStrike" kern="1200" cap="none" spc="0" normalizeH="0" noProof="0" dirty="0" smtClean="0">
                <a:ln>
                  <a:noFill/>
                </a:ln>
                <a:solidFill>
                  <a:schemeClr val="tx1"/>
                </a:solidFill>
                <a:effectLst/>
                <a:uLnTx/>
                <a:uFillTx/>
                <a:latin typeface="+mn-lt"/>
                <a:ea typeface="+mn-ea"/>
                <a:cs typeface="+mn-cs"/>
              </a:rPr>
              <a:t>.</a:t>
            </a:r>
            <a:endParaRPr kumimoji="0" lang="en-GB" sz="2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Content Placeholder 71"/>
          <p:cNvSpPr txBox="1">
            <a:spLocks/>
          </p:cNvSpPr>
          <p:nvPr/>
        </p:nvSpPr>
        <p:spPr>
          <a:xfrm>
            <a:off x="6216000" y="2997200"/>
            <a:ext cx="5823600" cy="3683000"/>
          </a:xfrm>
          <a:prstGeom prst="rect">
            <a:avLst/>
          </a:prstGeom>
        </p:spPr>
        <p:txBody>
          <a:bodyPr vert="horz" lIns="54000" tIns="54000" rIns="54000" bIns="54000" rtlCol="0">
            <a:noAutofit/>
          </a:bodyPr>
          <a:lstStyle/>
          <a:p>
            <a:pPr algn="just">
              <a:lnSpc>
                <a:spcPct val="90000"/>
              </a:lnSpc>
              <a:spcBef>
                <a:spcPts val="1000"/>
              </a:spcBef>
            </a:pPr>
            <a:r>
              <a:rPr lang="en-US" sz="2200" dirty="0" smtClean="0">
                <a:solidFill>
                  <a:prstClr val="black"/>
                </a:solidFill>
              </a:rPr>
              <a:t>►</a:t>
            </a:r>
            <a:r>
              <a:rPr lang="en-US" sz="2200" b="1" dirty="0" err="1" smtClean="0">
                <a:solidFill>
                  <a:prstClr val="black"/>
                </a:solidFill>
              </a:rPr>
              <a:t>Metodi</a:t>
            </a:r>
            <a:r>
              <a:rPr lang="en-US" sz="2200" dirty="0" smtClean="0">
                <a:solidFill>
                  <a:prstClr val="black"/>
                </a:solidFill>
              </a:rPr>
              <a:t>: </a:t>
            </a:r>
            <a:r>
              <a:rPr lang="en-US" sz="2200" dirty="0" err="1" smtClean="0">
                <a:solidFill>
                  <a:prstClr val="black"/>
                </a:solidFill>
              </a:rPr>
              <a:t>coinvolgimento</a:t>
            </a:r>
            <a:r>
              <a:rPr lang="en-US" sz="2200" dirty="0" smtClean="0">
                <a:solidFill>
                  <a:prstClr val="black"/>
                </a:solidFill>
              </a:rPr>
              <a:t> </a:t>
            </a:r>
            <a:r>
              <a:rPr lang="en-US" sz="2200" dirty="0" err="1" smtClean="0">
                <a:solidFill>
                  <a:prstClr val="black"/>
                </a:solidFill>
              </a:rPr>
              <a:t>dei</a:t>
            </a:r>
            <a:r>
              <a:rPr lang="en-US" sz="2200" dirty="0" smtClean="0">
                <a:solidFill>
                  <a:prstClr val="black"/>
                </a:solidFill>
              </a:rPr>
              <a:t> </a:t>
            </a:r>
            <a:r>
              <a:rPr lang="en-US" sz="2200" dirty="0" err="1" smtClean="0">
                <a:solidFill>
                  <a:prstClr val="black"/>
                </a:solidFill>
              </a:rPr>
              <a:t>gruppi</a:t>
            </a:r>
            <a:r>
              <a:rPr lang="en-US" sz="2200" dirty="0" smtClean="0">
                <a:solidFill>
                  <a:prstClr val="black"/>
                </a:solidFill>
              </a:rPr>
              <a:t> </a:t>
            </a:r>
            <a:r>
              <a:rPr lang="en-US" sz="2200" dirty="0" err="1" smtClean="0">
                <a:solidFill>
                  <a:prstClr val="black"/>
                </a:solidFill>
              </a:rPr>
              <a:t>sopra</a:t>
            </a:r>
            <a:r>
              <a:rPr lang="en-US" sz="2200" dirty="0" smtClean="0">
                <a:solidFill>
                  <a:prstClr val="black"/>
                </a:solidFill>
              </a:rPr>
              <a:t> </a:t>
            </a:r>
            <a:r>
              <a:rPr lang="en-US" sz="2200" dirty="0" err="1" smtClean="0">
                <a:solidFill>
                  <a:prstClr val="black"/>
                </a:solidFill>
              </a:rPr>
              <a:t>citati</a:t>
            </a:r>
            <a:r>
              <a:rPr lang="en-US" sz="2200" dirty="0" smtClean="0">
                <a:solidFill>
                  <a:prstClr val="black"/>
                </a:solidFill>
              </a:rPr>
              <a:t>, </a:t>
            </a:r>
            <a:r>
              <a:rPr lang="en-US" sz="2200" dirty="0" err="1" smtClean="0">
                <a:solidFill>
                  <a:prstClr val="black"/>
                </a:solidFill>
              </a:rPr>
              <a:t>sviluppo</a:t>
            </a:r>
            <a:r>
              <a:rPr lang="en-US" sz="2200" dirty="0" smtClean="0">
                <a:solidFill>
                  <a:prstClr val="black"/>
                </a:solidFill>
              </a:rPr>
              <a:t> </a:t>
            </a:r>
            <a:r>
              <a:rPr lang="en-US" sz="2200" dirty="0" err="1" smtClean="0">
                <a:solidFill>
                  <a:prstClr val="black"/>
                </a:solidFill>
              </a:rPr>
              <a:t>di</a:t>
            </a:r>
            <a:r>
              <a:rPr lang="en-US" sz="2200" dirty="0" smtClean="0">
                <a:solidFill>
                  <a:prstClr val="black"/>
                </a:solidFill>
              </a:rPr>
              <a:t> </a:t>
            </a:r>
            <a:r>
              <a:rPr lang="en-US" sz="2200" dirty="0" err="1" smtClean="0">
                <a:solidFill>
                  <a:prstClr val="black"/>
                </a:solidFill>
              </a:rPr>
              <a:t>una</a:t>
            </a:r>
            <a:r>
              <a:rPr lang="en-US" sz="2200" dirty="0" smtClean="0">
                <a:solidFill>
                  <a:prstClr val="black"/>
                </a:solidFill>
              </a:rPr>
              <a:t> </a:t>
            </a:r>
            <a:r>
              <a:rPr lang="en-US" sz="2200" dirty="0" err="1" smtClean="0">
                <a:solidFill>
                  <a:prstClr val="black"/>
                </a:solidFill>
              </a:rPr>
              <a:t>politica</a:t>
            </a:r>
            <a:r>
              <a:rPr lang="en-US" sz="2200" dirty="0" smtClean="0">
                <a:solidFill>
                  <a:prstClr val="black"/>
                </a:solidFill>
              </a:rPr>
              <a:t> e </a:t>
            </a:r>
            <a:r>
              <a:rPr lang="en-US" sz="2200" dirty="0" err="1" smtClean="0">
                <a:solidFill>
                  <a:prstClr val="black"/>
                </a:solidFill>
              </a:rPr>
              <a:t>di</a:t>
            </a:r>
            <a:r>
              <a:rPr lang="en-US" sz="2200" dirty="0" smtClean="0">
                <a:solidFill>
                  <a:prstClr val="black"/>
                </a:solidFill>
              </a:rPr>
              <a:t> </a:t>
            </a:r>
            <a:r>
              <a:rPr lang="en-US" sz="2200" dirty="0" err="1" smtClean="0">
                <a:solidFill>
                  <a:prstClr val="black"/>
                </a:solidFill>
              </a:rPr>
              <a:t>programmi</a:t>
            </a:r>
            <a:r>
              <a:rPr lang="en-US" sz="2200" dirty="0" smtClean="0">
                <a:solidFill>
                  <a:prstClr val="black"/>
                </a:solidFill>
              </a:rPr>
              <a:t> </a:t>
            </a:r>
            <a:r>
              <a:rPr lang="en-US" sz="2200" dirty="0" err="1" smtClean="0">
                <a:solidFill>
                  <a:prstClr val="black"/>
                </a:solidFill>
              </a:rPr>
              <a:t>rivolti</a:t>
            </a:r>
            <a:r>
              <a:rPr lang="en-US" sz="2200" dirty="0" smtClean="0">
                <a:solidFill>
                  <a:prstClr val="black"/>
                </a:solidFill>
              </a:rPr>
              <a:t> a </a:t>
            </a:r>
            <a:r>
              <a:rPr lang="en-US" sz="2200" dirty="0" err="1" smtClean="0">
                <a:solidFill>
                  <a:prstClr val="black"/>
                </a:solidFill>
              </a:rPr>
              <a:t>tutti</a:t>
            </a:r>
            <a:r>
              <a:rPr lang="en-US" sz="2200" dirty="0" smtClean="0">
                <a:solidFill>
                  <a:prstClr val="black"/>
                </a:solidFill>
              </a:rPr>
              <a:t> </a:t>
            </a:r>
            <a:r>
              <a:rPr lang="en-US" sz="2200" dirty="0" err="1" smtClean="0">
                <a:solidFill>
                  <a:prstClr val="black"/>
                </a:solidFill>
              </a:rPr>
              <a:t>i</a:t>
            </a:r>
            <a:r>
              <a:rPr lang="en-US" sz="2200" dirty="0" smtClean="0">
                <a:solidFill>
                  <a:prstClr val="black"/>
                </a:solidFill>
              </a:rPr>
              <a:t> </a:t>
            </a:r>
            <a:r>
              <a:rPr lang="en-US" sz="2200" dirty="0" err="1" smtClean="0">
                <a:solidFill>
                  <a:prstClr val="black"/>
                </a:solidFill>
              </a:rPr>
              <a:t>soggetti</a:t>
            </a:r>
            <a:r>
              <a:rPr lang="en-US" sz="2200" dirty="0" smtClean="0">
                <a:solidFill>
                  <a:prstClr val="black"/>
                </a:solidFill>
              </a:rPr>
              <a:t> </a:t>
            </a:r>
            <a:r>
              <a:rPr lang="en-US" sz="2200" dirty="0" err="1" smtClean="0">
                <a:solidFill>
                  <a:prstClr val="black"/>
                </a:solidFill>
              </a:rPr>
              <a:t>interessati</a:t>
            </a:r>
            <a:r>
              <a:rPr lang="en-US" sz="2200" dirty="0" smtClean="0">
                <a:solidFill>
                  <a:prstClr val="black"/>
                </a:solidFill>
              </a:rPr>
              <a:t> </a:t>
            </a:r>
            <a:r>
              <a:rPr lang="en-US" sz="2200" dirty="0" err="1" smtClean="0">
                <a:solidFill>
                  <a:prstClr val="black"/>
                </a:solidFill>
              </a:rPr>
              <a:t>nelle</a:t>
            </a:r>
            <a:r>
              <a:rPr lang="en-US" sz="2200" dirty="0" smtClean="0">
                <a:solidFill>
                  <a:prstClr val="black"/>
                </a:solidFill>
              </a:rPr>
              <a:t> </a:t>
            </a:r>
            <a:r>
              <a:rPr lang="en-US" sz="2200" dirty="0" err="1" smtClean="0">
                <a:solidFill>
                  <a:prstClr val="black"/>
                </a:solidFill>
              </a:rPr>
              <a:t>scuole</a:t>
            </a:r>
            <a:r>
              <a:rPr lang="en-US" sz="2200" dirty="0" smtClean="0">
                <a:solidFill>
                  <a:prstClr val="black"/>
                </a:solidFill>
              </a:rPr>
              <a:t> e </a:t>
            </a:r>
            <a:r>
              <a:rPr lang="en-US" sz="2200" dirty="0" err="1" smtClean="0">
                <a:solidFill>
                  <a:prstClr val="black"/>
                </a:solidFill>
              </a:rPr>
              <a:t>nelle</a:t>
            </a:r>
            <a:r>
              <a:rPr lang="en-US" sz="2200" dirty="0" smtClean="0">
                <a:solidFill>
                  <a:prstClr val="black"/>
                </a:solidFill>
              </a:rPr>
              <a:t> </a:t>
            </a:r>
            <a:r>
              <a:rPr lang="en-US" sz="2200" dirty="0" err="1" smtClean="0">
                <a:solidFill>
                  <a:prstClr val="black"/>
                </a:solidFill>
              </a:rPr>
              <a:t>comunità</a:t>
            </a:r>
            <a:r>
              <a:rPr lang="en-US" sz="2200" dirty="0" smtClean="0">
                <a:solidFill>
                  <a:prstClr val="black"/>
                </a:solidFill>
              </a:rPr>
              <a:t> </a:t>
            </a:r>
            <a:r>
              <a:rPr lang="en-US" sz="2200" dirty="0" err="1" smtClean="0">
                <a:solidFill>
                  <a:prstClr val="black"/>
                </a:solidFill>
              </a:rPr>
              <a:t>locali</a:t>
            </a:r>
            <a:r>
              <a:rPr lang="en-US" sz="2200" dirty="0" smtClean="0">
                <a:solidFill>
                  <a:prstClr val="black"/>
                </a:solidFill>
              </a:rPr>
              <a:t>, </a:t>
            </a:r>
            <a:r>
              <a:rPr lang="en-US" sz="2200" dirty="0" err="1" smtClean="0">
                <a:solidFill>
                  <a:prstClr val="black"/>
                </a:solidFill>
              </a:rPr>
              <a:t>ricerche</a:t>
            </a:r>
            <a:r>
              <a:rPr lang="en-US" sz="2200" dirty="0" smtClean="0">
                <a:solidFill>
                  <a:prstClr val="black"/>
                </a:solidFill>
              </a:rPr>
              <a:t> </a:t>
            </a:r>
            <a:r>
              <a:rPr lang="en-US" sz="2200" dirty="0" err="1" smtClean="0">
                <a:solidFill>
                  <a:prstClr val="black"/>
                </a:solidFill>
              </a:rPr>
              <a:t>sul</a:t>
            </a:r>
            <a:r>
              <a:rPr lang="en-US" sz="2200" dirty="0" smtClean="0">
                <a:solidFill>
                  <a:prstClr val="black"/>
                </a:solidFill>
              </a:rPr>
              <a:t> campo e </a:t>
            </a:r>
            <a:r>
              <a:rPr lang="en-US" sz="2200" dirty="0" err="1" smtClean="0">
                <a:solidFill>
                  <a:prstClr val="black"/>
                </a:solidFill>
              </a:rPr>
              <a:t>attuazione</a:t>
            </a:r>
            <a:r>
              <a:rPr lang="en-US" sz="2200" dirty="0" smtClean="0">
                <a:solidFill>
                  <a:prstClr val="black"/>
                </a:solidFill>
              </a:rPr>
              <a:t> </a:t>
            </a:r>
            <a:r>
              <a:rPr lang="en-US" sz="2200" dirty="0" err="1" smtClean="0">
                <a:solidFill>
                  <a:prstClr val="black"/>
                </a:solidFill>
              </a:rPr>
              <a:t>dei</a:t>
            </a:r>
            <a:r>
              <a:rPr lang="en-US" sz="2200" dirty="0" smtClean="0">
                <a:solidFill>
                  <a:prstClr val="black"/>
                </a:solidFill>
              </a:rPr>
              <a:t> </a:t>
            </a:r>
            <a:r>
              <a:rPr lang="en-US" sz="2200" dirty="0" err="1" smtClean="0">
                <a:solidFill>
                  <a:prstClr val="black"/>
                </a:solidFill>
              </a:rPr>
              <a:t>risultati</a:t>
            </a:r>
            <a:r>
              <a:rPr lang="en-US" sz="2200" dirty="0" smtClean="0">
                <a:solidFill>
                  <a:prstClr val="black"/>
                </a:solidFill>
              </a:rPr>
              <a:t> in </a:t>
            </a:r>
            <a:r>
              <a:rPr lang="en-US" sz="2200" dirty="0" err="1" smtClean="0">
                <a:solidFill>
                  <a:prstClr val="black"/>
                </a:solidFill>
              </a:rPr>
              <a:t>almeno</a:t>
            </a:r>
            <a:r>
              <a:rPr lang="en-US" sz="2200" dirty="0" smtClean="0">
                <a:solidFill>
                  <a:prstClr val="black"/>
                </a:solidFill>
              </a:rPr>
              <a:t> 2 </a:t>
            </a:r>
            <a:r>
              <a:rPr lang="en-US" sz="2200" dirty="0" err="1" smtClean="0">
                <a:solidFill>
                  <a:prstClr val="black"/>
                </a:solidFill>
              </a:rPr>
              <a:t>scuole</a:t>
            </a:r>
            <a:r>
              <a:rPr lang="en-US" sz="2200" dirty="0" smtClean="0">
                <a:solidFill>
                  <a:prstClr val="black"/>
                </a:solidFill>
              </a:rPr>
              <a:t> per </a:t>
            </a:r>
            <a:r>
              <a:rPr lang="en-US" sz="2200" dirty="0" err="1" smtClean="0">
                <a:solidFill>
                  <a:prstClr val="black"/>
                </a:solidFill>
              </a:rPr>
              <a:t>paese</a:t>
            </a:r>
            <a:r>
              <a:rPr lang="en-US" sz="2200" dirty="0" smtClean="0">
                <a:solidFill>
                  <a:prstClr val="black"/>
                </a:solidFill>
              </a:rPr>
              <a:t>.</a:t>
            </a:r>
            <a:endParaRPr lang="en-US" sz="2200" dirty="0" smtClean="0"/>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mn-lt"/>
                <a:ea typeface="+mn-ea"/>
                <a:cs typeface="+mn-cs"/>
              </a:rPr>
              <a:t>►</a:t>
            </a:r>
            <a:r>
              <a:rPr lang="en-US" sz="2200" b="1" dirty="0" err="1" smtClean="0"/>
              <a:t>Risultati</a:t>
            </a:r>
            <a:r>
              <a:rPr lang="en-US" sz="2200" b="1" dirty="0" smtClean="0"/>
              <a:t> </a:t>
            </a:r>
            <a:r>
              <a:rPr lang="en-US" sz="2200" b="1" dirty="0" err="1" smtClean="0"/>
              <a:t>principali</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Resoconti</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di</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ricerca</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divulgazione</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dei</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prodotti</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corsi</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di</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formazione</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per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gruppi</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di</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destinatari</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conferenza</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europea</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sul</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bullismo</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e </a:t>
            </a:r>
            <a:r>
              <a:rPr kumimoji="0" lang="en-GB" sz="2200" b="0" i="0" u="none" strike="noStrike" kern="1200" cap="none" spc="0" normalizeH="0" baseline="0" noProof="0" dirty="0" err="1" smtClean="0">
                <a:ln>
                  <a:noFill/>
                </a:ln>
                <a:solidFill>
                  <a:schemeClr val="tx1"/>
                </a:solidFill>
                <a:effectLst/>
                <a:uLnTx/>
                <a:uFillTx/>
                <a:latin typeface="+mn-lt"/>
                <a:ea typeface="+mn-ea"/>
                <a:cs typeface="+mn-cs"/>
              </a:rPr>
              <a:t>ComBus</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Toolkit.</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200" b="1"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6" name="Picture 3" descr="I:\Programe Internationale\2015 - Justice - ComBuS cu Sotiris - UPIT, GIE\WS2\Introduction Page Icon.jpg"/>
          <p:cNvPicPr>
            <a:picLocks noChangeAspect="1" noChangeArrowheads="1"/>
          </p:cNvPicPr>
          <p:nvPr/>
        </p:nvPicPr>
        <p:blipFill>
          <a:blip r:embed="rId3" cstate="print"/>
          <a:srcRect/>
          <a:stretch>
            <a:fillRect/>
          </a:stretch>
        </p:blipFill>
        <p:spPr bwMode="auto">
          <a:xfrm>
            <a:off x="7556500" y="923906"/>
            <a:ext cx="2387600" cy="197746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GB" dirty="0"/>
              <a:t>Breve </a:t>
            </a:r>
            <a:r>
              <a:rPr lang="en-GB" dirty="0" err="1"/>
              <a:t>promemoria</a:t>
            </a:r>
            <a:r>
              <a:rPr lang="en-GB" dirty="0"/>
              <a:t> </a:t>
            </a:r>
            <a:r>
              <a:rPr lang="en-GB" dirty="0" err="1"/>
              <a:t>sul</a:t>
            </a:r>
            <a:r>
              <a:rPr lang="en-GB" dirty="0"/>
              <a:t> </a:t>
            </a:r>
            <a:r>
              <a:rPr lang="en-GB" dirty="0" err="1"/>
              <a:t>progetto</a:t>
            </a:r>
            <a:r>
              <a:rPr lang="en-GB" dirty="0"/>
              <a:t> </a:t>
            </a:r>
            <a:r>
              <a:rPr lang="en-GB" dirty="0" err="1"/>
              <a:t>ComBus</a:t>
            </a:r>
            <a:endParaRPr lang="en-US" dirty="0"/>
          </a:p>
        </p:txBody>
      </p:sp>
      <p:sp>
        <p:nvSpPr>
          <p:cNvPr id="4" name="Content Placeholder 71"/>
          <p:cNvSpPr txBox="1">
            <a:spLocks/>
          </p:cNvSpPr>
          <p:nvPr/>
        </p:nvSpPr>
        <p:spPr>
          <a:xfrm>
            <a:off x="3175" y="914400"/>
            <a:ext cx="5976000" cy="4789715"/>
          </a:xfrm>
          <a:prstGeom prst="rect">
            <a:avLst/>
          </a:prstGeom>
        </p:spPr>
        <p:txBody>
          <a:bodyPr vert="horz" lIns="54000" tIns="54000" rIns="54000" bIns="54000" rtlCol="0">
            <a:noAutofit/>
          </a:body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smtClean="0">
                <a:ln>
                  <a:noFill/>
                </a:ln>
                <a:solidFill>
                  <a:schemeClr val="tx1"/>
                </a:solidFill>
                <a:effectLst/>
                <a:uLnTx/>
                <a:uFillTx/>
                <a:latin typeface="Arial Narrow"/>
                <a:ea typeface="+mn-ea"/>
                <a:cs typeface="+mn-cs"/>
              </a:rPr>
              <a:t>►</a:t>
            </a:r>
            <a:r>
              <a:rPr kumimoji="0" lang="en-US" sz="2400" b="1" i="0" u="none" strike="noStrike" kern="1200" cap="none" spc="0" normalizeH="0" baseline="0" noProof="0" dirty="0" err="1" smtClean="0">
                <a:ln>
                  <a:noFill/>
                </a:ln>
                <a:solidFill>
                  <a:schemeClr val="tx1"/>
                </a:solidFill>
                <a:effectLst/>
                <a:uLnTx/>
                <a:uFillTx/>
                <a:latin typeface="+mn-lt"/>
                <a:ea typeface="+mn-ea"/>
                <a:cs typeface="+mn-cs"/>
              </a:rPr>
              <a:t>Panoramica</a:t>
            </a:r>
            <a:r>
              <a:rPr kumimoji="0" lang="en-US" sz="2400" b="1" i="0" u="none" strike="noStrike" kern="1200" cap="none" spc="0" normalizeH="0" baseline="0" noProof="0" dirty="0" smtClean="0">
                <a:ln>
                  <a:noFill/>
                </a:ln>
                <a:solidFill>
                  <a:schemeClr val="tx1"/>
                </a:solidFill>
                <a:effectLst/>
                <a:uLnTx/>
                <a:uFillTx/>
                <a:latin typeface="+mn-lt"/>
                <a:ea typeface="+mn-ea"/>
                <a:cs typeface="+mn-cs"/>
              </a:rPr>
              <a:t> del modulo</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400" dirty="0" err="1" smtClean="0">
                <a:latin typeface="Calibri" panose="020F0502020204030204" pitchFamily="34" charset="0"/>
              </a:rPr>
              <a:t>Questo</a:t>
            </a:r>
            <a:r>
              <a:rPr lang="en-US" sz="2400" dirty="0" smtClean="0">
                <a:latin typeface="Calibri" panose="020F0502020204030204" pitchFamily="34" charset="0"/>
              </a:rPr>
              <a:t> modulo è </a:t>
            </a:r>
            <a:r>
              <a:rPr lang="en-US" sz="2400" dirty="0" err="1" smtClean="0">
                <a:latin typeface="Calibri" panose="020F0502020204030204" pitchFamily="34" charset="0"/>
              </a:rPr>
              <a:t>indirizzato</a:t>
            </a:r>
            <a:r>
              <a:rPr lang="en-US" sz="2400" dirty="0" smtClean="0">
                <a:latin typeface="Calibri" panose="020F0502020204030204" pitchFamily="34" charset="0"/>
              </a:rPr>
              <a:t> </a:t>
            </a:r>
            <a:r>
              <a:rPr lang="en-US" sz="2400" dirty="0" err="1" smtClean="0">
                <a:latin typeface="Calibri" panose="020F0502020204030204" pitchFamily="34" charset="0"/>
              </a:rPr>
              <a:t>agli</a:t>
            </a:r>
            <a:r>
              <a:rPr lang="en-US" sz="2400" dirty="0" smtClean="0">
                <a:latin typeface="Calibri" panose="020F0502020204030204" pitchFamily="34" charset="0"/>
              </a:rPr>
              <a:t> </a:t>
            </a:r>
            <a:r>
              <a:rPr lang="en-US" sz="2400" dirty="0" err="1" smtClean="0">
                <a:latin typeface="Calibri" panose="020F0502020204030204" pitchFamily="34" charset="0"/>
              </a:rPr>
              <a:t>insegnanti</a:t>
            </a:r>
            <a:r>
              <a:rPr lang="en-US" sz="2400" dirty="0" smtClean="0">
                <a:latin typeface="Calibri" panose="020F0502020204030204" pitchFamily="34" charset="0"/>
              </a:rPr>
              <a:t> e </a:t>
            </a:r>
            <a:r>
              <a:rPr lang="en-US" sz="2400" dirty="0" err="1" smtClean="0">
                <a:latin typeface="Calibri" panose="020F0502020204030204" pitchFamily="34" charset="0"/>
              </a:rPr>
              <a:t>mira</a:t>
            </a:r>
            <a:r>
              <a:rPr lang="en-US" sz="2400" dirty="0" smtClean="0">
                <a:latin typeface="Calibri" panose="020F0502020204030204" pitchFamily="34" charset="0"/>
              </a:rPr>
              <a:t> a </a:t>
            </a:r>
            <a:r>
              <a:rPr lang="en-US" sz="2400" dirty="0" err="1" smtClean="0">
                <a:latin typeface="Calibri" panose="020F0502020204030204" pitchFamily="34" charset="0"/>
              </a:rPr>
              <a:t>supportarli</a:t>
            </a:r>
            <a:r>
              <a:rPr lang="en-US" sz="2400" dirty="0" smtClean="0">
                <a:latin typeface="Calibri" panose="020F0502020204030204" pitchFamily="34" charset="0"/>
              </a:rPr>
              <a:t> </a:t>
            </a:r>
            <a:r>
              <a:rPr lang="en-US" sz="2400" dirty="0" err="1" smtClean="0">
                <a:latin typeface="Calibri" panose="020F0502020204030204" pitchFamily="34" charset="0"/>
              </a:rPr>
              <a:t>nell</a:t>
            </a:r>
            <a:r>
              <a:rPr lang="en-US" sz="2400" dirty="0" smtClean="0">
                <a:latin typeface="Calibri" panose="020F0502020204030204" pitchFamily="34" charset="0"/>
              </a:rPr>
              <a:t>’ </a:t>
            </a:r>
            <a:r>
              <a:rPr lang="en-US" sz="2400" dirty="0" err="1" smtClean="0">
                <a:latin typeface="Calibri" panose="020F0502020204030204" pitchFamily="34" charset="0"/>
              </a:rPr>
              <a:t>acquisire</a:t>
            </a:r>
            <a:r>
              <a:rPr lang="en-US" sz="2400" dirty="0" smtClean="0">
                <a:latin typeface="Calibri" panose="020F0502020204030204" pitchFamily="34" charset="0"/>
              </a:rPr>
              <a:t> le </a:t>
            </a:r>
            <a:r>
              <a:rPr lang="en-US" sz="2400" dirty="0" err="1" smtClean="0">
                <a:latin typeface="Calibri" panose="020F0502020204030204" pitchFamily="34" charset="0"/>
              </a:rPr>
              <a:t>necessarie</a:t>
            </a:r>
            <a:r>
              <a:rPr lang="en-US" sz="2400" dirty="0" smtClean="0">
                <a:latin typeface="Calibri" panose="020F0502020204030204" pitchFamily="34" charset="0"/>
              </a:rPr>
              <a:t> </a:t>
            </a:r>
            <a:r>
              <a:rPr lang="en-US" sz="2400" dirty="0" err="1" smtClean="0">
                <a:latin typeface="Calibri" panose="020F0502020204030204" pitchFamily="34" charset="0"/>
              </a:rPr>
              <a:t>conoscenze</a:t>
            </a:r>
            <a:r>
              <a:rPr lang="en-US" sz="2400" dirty="0" smtClean="0">
                <a:latin typeface="Calibri" panose="020F0502020204030204" pitchFamily="34" charset="0"/>
              </a:rPr>
              <a:t>, </a:t>
            </a:r>
            <a:r>
              <a:rPr lang="en-US" sz="2400" dirty="0" err="1" smtClean="0">
                <a:latin typeface="Calibri" panose="020F0502020204030204" pitchFamily="34" charset="0"/>
              </a:rPr>
              <a:t>capacità</a:t>
            </a:r>
            <a:r>
              <a:rPr lang="en-US" sz="2400" dirty="0" smtClean="0">
                <a:latin typeface="Calibri" panose="020F0502020204030204" pitchFamily="34" charset="0"/>
              </a:rPr>
              <a:t> e </a:t>
            </a:r>
            <a:r>
              <a:rPr lang="en-US" sz="2400" dirty="0" err="1" smtClean="0">
                <a:latin typeface="Calibri" panose="020F0502020204030204" pitchFamily="34" charset="0"/>
              </a:rPr>
              <a:t>competenze</a:t>
            </a:r>
            <a:r>
              <a:rPr lang="en-US" sz="2400" dirty="0" smtClean="0">
                <a:latin typeface="Calibri" panose="020F0502020204030204" pitchFamily="34" charset="0"/>
              </a:rPr>
              <a:t> per </a:t>
            </a:r>
            <a:r>
              <a:rPr lang="en-US" sz="2400" dirty="0" err="1" smtClean="0">
                <a:latin typeface="Calibri" panose="020F0502020204030204" pitchFamily="34" charset="0"/>
              </a:rPr>
              <a:t>gestire</a:t>
            </a:r>
            <a:r>
              <a:rPr lang="en-US" sz="2400" dirty="0" smtClean="0">
                <a:latin typeface="Calibri" panose="020F0502020204030204" pitchFamily="34" charset="0"/>
              </a:rPr>
              <a:t> in </a:t>
            </a:r>
            <a:r>
              <a:rPr lang="en-US" sz="2400" dirty="0" err="1" smtClean="0">
                <a:latin typeface="Calibri" panose="020F0502020204030204" pitchFamily="34" charset="0"/>
              </a:rPr>
              <a:t>modo</a:t>
            </a:r>
            <a:r>
              <a:rPr lang="en-US" sz="2400" dirty="0" smtClean="0">
                <a:latin typeface="Calibri" panose="020F0502020204030204" pitchFamily="34" charset="0"/>
              </a:rPr>
              <a:t> </a:t>
            </a:r>
            <a:r>
              <a:rPr lang="en-US" sz="2400" dirty="0" err="1" smtClean="0">
                <a:latin typeface="Calibri" panose="020F0502020204030204" pitchFamily="34" charset="0"/>
              </a:rPr>
              <a:t>efficace</a:t>
            </a:r>
            <a:r>
              <a:rPr lang="en-US" sz="2400" dirty="0" smtClean="0">
                <a:latin typeface="Calibri" panose="020F0502020204030204" pitchFamily="34" charset="0"/>
              </a:rPr>
              <a:t> </a:t>
            </a:r>
            <a:r>
              <a:rPr lang="en-US" sz="2400" dirty="0" err="1" smtClean="0">
                <a:latin typeface="Calibri" panose="020F0502020204030204" pitchFamily="34" charset="0"/>
              </a:rPr>
              <a:t>il</a:t>
            </a:r>
            <a:r>
              <a:rPr lang="en-US" sz="2400" dirty="0" smtClean="0">
                <a:latin typeface="Calibri" panose="020F0502020204030204" pitchFamily="34" charset="0"/>
              </a:rPr>
              <a:t> </a:t>
            </a:r>
            <a:r>
              <a:rPr lang="en-US" sz="2400" dirty="0" err="1" smtClean="0">
                <a:latin typeface="Calibri" panose="020F0502020204030204" pitchFamily="34" charset="0"/>
              </a:rPr>
              <a:t>bullismo</a:t>
            </a:r>
            <a:r>
              <a:rPr lang="en-US" sz="2400" dirty="0" smtClean="0">
                <a:latin typeface="Calibri" panose="020F0502020204030204" pitchFamily="34" charset="0"/>
              </a:rPr>
              <a:t>, </a:t>
            </a:r>
            <a:r>
              <a:rPr lang="en-US" sz="2400" dirty="0" err="1" smtClean="0">
                <a:latin typeface="Calibri" panose="020F0502020204030204" pitchFamily="34" charset="0"/>
              </a:rPr>
              <a:t>interagendo</a:t>
            </a:r>
            <a:r>
              <a:rPr lang="en-US" sz="2400" dirty="0" smtClean="0">
                <a:latin typeface="Calibri" panose="020F0502020204030204" pitchFamily="34" charset="0"/>
              </a:rPr>
              <a:t> </a:t>
            </a:r>
            <a:r>
              <a:rPr lang="en-US" sz="2400" dirty="0" err="1" smtClean="0">
                <a:latin typeface="Calibri" panose="020F0502020204030204" pitchFamily="34" charset="0"/>
              </a:rPr>
              <a:t>professionalmente</a:t>
            </a:r>
            <a:r>
              <a:rPr lang="en-US" sz="2400" dirty="0" smtClean="0">
                <a:latin typeface="Calibri" panose="020F0502020204030204" pitchFamily="34" charset="0"/>
              </a:rPr>
              <a:t> con </a:t>
            </a:r>
            <a:r>
              <a:rPr lang="en-US" sz="2400" dirty="0" err="1" smtClean="0">
                <a:latin typeface="Calibri" panose="020F0502020204030204" pitchFamily="34" charset="0"/>
              </a:rPr>
              <a:t>tutti</a:t>
            </a:r>
            <a:r>
              <a:rPr lang="en-US" sz="2400" dirty="0" smtClean="0">
                <a:latin typeface="Calibri" panose="020F0502020204030204" pitchFamily="34" charset="0"/>
              </a:rPr>
              <a:t> </a:t>
            </a:r>
            <a:r>
              <a:rPr lang="en-US" sz="2400" dirty="0" err="1" smtClean="0">
                <a:latin typeface="Calibri" panose="020F0502020204030204" pitchFamily="34" charset="0"/>
              </a:rPr>
              <a:t>gli</a:t>
            </a:r>
            <a:r>
              <a:rPr lang="en-US" sz="2400" dirty="0" smtClean="0">
                <a:latin typeface="Calibri" panose="020F0502020204030204" pitchFamily="34" charset="0"/>
              </a:rPr>
              <a:t> </a:t>
            </a:r>
            <a:r>
              <a:rPr lang="en-US" sz="2400" dirty="0" err="1" smtClean="0">
                <a:latin typeface="Calibri" panose="020F0502020204030204" pitchFamily="34" charset="0"/>
              </a:rPr>
              <a:t>attori</a:t>
            </a:r>
            <a:r>
              <a:rPr lang="en-US" sz="2400" dirty="0" smtClean="0">
                <a:latin typeface="Calibri" panose="020F0502020204030204" pitchFamily="34" charset="0"/>
              </a:rPr>
              <a:t> </a:t>
            </a:r>
            <a:r>
              <a:rPr lang="en-US" sz="2400" dirty="0" err="1" smtClean="0">
                <a:latin typeface="Calibri" panose="020F0502020204030204" pitchFamily="34" charset="0"/>
              </a:rPr>
              <a:t>coinvolti</a:t>
            </a:r>
            <a:r>
              <a:rPr lang="en-US" sz="2400" dirty="0" smtClean="0">
                <a:latin typeface="Calibri" panose="020F0502020204030204" pitchFamily="34" charset="0"/>
              </a:rPr>
              <a:t>: </a:t>
            </a:r>
            <a:r>
              <a:rPr lang="en-US" sz="2400" dirty="0" err="1" smtClean="0">
                <a:latin typeface="Calibri" panose="020F0502020204030204" pitchFamily="34" charset="0"/>
              </a:rPr>
              <a:t>bullo</a:t>
            </a:r>
            <a:r>
              <a:rPr lang="en-US" sz="2400" dirty="0" smtClean="0">
                <a:latin typeface="Calibri" panose="020F0502020204030204" pitchFamily="34" charset="0"/>
              </a:rPr>
              <a:t>, </a:t>
            </a:r>
            <a:r>
              <a:rPr lang="en-US" sz="2400" dirty="0" err="1" smtClean="0">
                <a:latin typeface="Calibri" panose="020F0502020204030204" pitchFamily="34" charset="0"/>
              </a:rPr>
              <a:t>vittime</a:t>
            </a:r>
            <a:r>
              <a:rPr lang="en-US" sz="2400" dirty="0" smtClean="0">
                <a:latin typeface="Calibri" panose="020F0502020204030204" pitchFamily="34" charset="0"/>
              </a:rPr>
              <a:t>, </a:t>
            </a:r>
            <a:r>
              <a:rPr lang="en-US" sz="2400" dirty="0" err="1" smtClean="0">
                <a:latin typeface="Calibri" panose="020F0502020204030204" pitchFamily="34" charset="0"/>
              </a:rPr>
              <a:t>insegnanti</a:t>
            </a:r>
            <a:r>
              <a:rPr lang="en-US" sz="2400" dirty="0" smtClean="0">
                <a:latin typeface="Calibri" panose="020F0502020204030204" pitchFamily="34" charset="0"/>
              </a:rPr>
              <a:t>/</a:t>
            </a:r>
            <a:r>
              <a:rPr lang="en-US" sz="2400" dirty="0" err="1" smtClean="0">
                <a:latin typeface="Calibri" panose="020F0502020204030204" pitchFamily="34" charset="0"/>
              </a:rPr>
              <a:t>personale</a:t>
            </a:r>
            <a:r>
              <a:rPr lang="en-US" sz="2400" dirty="0" smtClean="0">
                <a:latin typeface="Calibri" panose="020F0502020204030204" pitchFamily="34" charset="0"/>
              </a:rPr>
              <a:t> </a:t>
            </a:r>
            <a:r>
              <a:rPr lang="en-US" sz="2400" dirty="0" err="1" smtClean="0">
                <a:latin typeface="Calibri" panose="020F0502020204030204" pitchFamily="34" charset="0"/>
              </a:rPr>
              <a:t>scolastico</a:t>
            </a:r>
            <a:r>
              <a:rPr lang="en-US" sz="2400" dirty="0" smtClean="0">
                <a:latin typeface="Calibri" panose="020F0502020204030204" pitchFamily="34" charset="0"/>
              </a:rPr>
              <a:t>, </a:t>
            </a:r>
            <a:r>
              <a:rPr lang="en-US" sz="2400" dirty="0" err="1" smtClean="0">
                <a:latin typeface="Calibri" panose="020F0502020204030204" pitchFamily="34" charset="0"/>
              </a:rPr>
              <a:t>genitori</a:t>
            </a:r>
            <a:r>
              <a:rPr lang="en-US" sz="2400" dirty="0" smtClean="0">
                <a:latin typeface="Calibri" panose="020F0502020204030204" pitchFamily="34" charset="0"/>
              </a:rPr>
              <a:t>, </a:t>
            </a:r>
            <a:r>
              <a:rPr lang="en-US" sz="2400" dirty="0" err="1" smtClean="0">
                <a:latin typeface="Calibri" panose="020F0502020204030204" pitchFamily="34" charset="0"/>
              </a:rPr>
              <a:t>osservatori</a:t>
            </a:r>
            <a:r>
              <a:rPr lang="en-US" sz="2400" dirty="0" smtClean="0">
                <a:latin typeface="Calibri" panose="020F0502020204030204" pitchFamily="34" charset="0"/>
              </a:rPr>
              <a:t>, </a:t>
            </a:r>
            <a:r>
              <a:rPr lang="en-US" sz="2400" dirty="0" err="1" smtClean="0">
                <a:latin typeface="Calibri" panose="020F0502020204030204" pitchFamily="34" charset="0"/>
              </a:rPr>
              <a:t>astanti</a:t>
            </a:r>
            <a:r>
              <a:rPr lang="en-US" sz="2400" dirty="0" smtClean="0">
                <a:latin typeface="Calibri" panose="020F0502020204030204" pitchFamily="34" charset="0"/>
              </a:rPr>
              <a:t>, </a:t>
            </a:r>
            <a:r>
              <a:rPr lang="en-US" sz="2400" dirty="0" err="1" smtClean="0">
                <a:latin typeface="Calibri" panose="020F0502020204030204" pitchFamily="34" charset="0"/>
              </a:rPr>
              <a:t>altre</a:t>
            </a:r>
            <a:r>
              <a:rPr lang="en-US" sz="2400" dirty="0" smtClean="0">
                <a:latin typeface="Calibri" panose="020F0502020204030204" pitchFamily="34" charset="0"/>
              </a:rPr>
              <a:t> </a:t>
            </a:r>
            <a:r>
              <a:rPr lang="en-US" sz="2400" dirty="0" err="1" smtClean="0">
                <a:latin typeface="Calibri" panose="020F0502020204030204" pitchFamily="34" charset="0"/>
              </a:rPr>
              <a:t>strutture</a:t>
            </a:r>
            <a:r>
              <a:rPr lang="en-US" sz="2400" dirty="0" smtClean="0">
                <a:latin typeface="Calibri" panose="020F0502020204030204" pitchFamily="34" charset="0"/>
              </a:rPr>
              <a:t> </a:t>
            </a:r>
            <a:r>
              <a:rPr lang="en-US" sz="2400" dirty="0" err="1" smtClean="0">
                <a:latin typeface="Calibri" panose="020F0502020204030204" pitchFamily="34" charset="0"/>
              </a:rPr>
              <a:t>locali</a:t>
            </a:r>
            <a:r>
              <a:rPr lang="en-US" sz="2400" dirty="0" smtClean="0">
                <a:latin typeface="Calibri" panose="020F0502020204030204" pitchFamily="34" charset="0"/>
              </a:rPr>
              <a:t>. Il modulo </a:t>
            </a:r>
            <a:r>
              <a:rPr lang="en-US" sz="2400" dirty="0" err="1" smtClean="0">
                <a:latin typeface="Calibri" panose="020F0502020204030204" pitchFamily="34" charset="0"/>
              </a:rPr>
              <a:t>si</a:t>
            </a:r>
            <a:r>
              <a:rPr lang="en-US" sz="2400" dirty="0" smtClean="0">
                <a:latin typeface="Calibri" panose="020F0502020204030204" pitchFamily="34" charset="0"/>
              </a:rPr>
              <a:t> </a:t>
            </a:r>
            <a:r>
              <a:rPr lang="en-US" sz="2400" dirty="0" err="1" smtClean="0">
                <a:latin typeface="Calibri" panose="020F0502020204030204" pitchFamily="34" charset="0"/>
              </a:rPr>
              <a:t>avvicina</a:t>
            </a:r>
            <a:r>
              <a:rPr lang="en-US" sz="2400" dirty="0" smtClean="0">
                <a:latin typeface="Calibri" panose="020F0502020204030204" pitchFamily="34" charset="0"/>
              </a:rPr>
              <a:t> </a:t>
            </a:r>
            <a:r>
              <a:rPr lang="en-US" sz="2400" dirty="0" err="1" smtClean="0">
                <a:latin typeface="Calibri" panose="020F0502020204030204" pitchFamily="34" charset="0"/>
              </a:rPr>
              <a:t>ugualmente</a:t>
            </a:r>
            <a:r>
              <a:rPr lang="en-US" sz="2400" dirty="0" smtClean="0">
                <a:latin typeface="Calibri" panose="020F0502020204030204" pitchFamily="34" charset="0"/>
              </a:rPr>
              <a:t> </a:t>
            </a:r>
            <a:r>
              <a:rPr lang="en-US" sz="2400" dirty="0" err="1" smtClean="0">
                <a:latin typeface="Calibri" panose="020F0502020204030204" pitchFamily="34" charset="0"/>
              </a:rPr>
              <a:t>alla</a:t>
            </a:r>
            <a:r>
              <a:rPr lang="en-US" sz="2400" dirty="0" smtClean="0">
                <a:latin typeface="Calibri" panose="020F0502020204030204" pitchFamily="34" charset="0"/>
              </a:rPr>
              <a:t> </a:t>
            </a:r>
            <a:r>
              <a:rPr lang="en-US" sz="2400" dirty="0" err="1" smtClean="0">
                <a:latin typeface="Calibri" panose="020F0502020204030204" pitchFamily="34" charset="0"/>
              </a:rPr>
              <a:t>consapevolezza</a:t>
            </a:r>
            <a:r>
              <a:rPr lang="en-US" sz="2400" dirty="0" smtClean="0">
                <a:latin typeface="Calibri" panose="020F0502020204030204" pitchFamily="34" charset="0"/>
              </a:rPr>
              <a:t>, </a:t>
            </a:r>
            <a:r>
              <a:rPr lang="en-US" sz="2400" dirty="0" err="1" smtClean="0">
                <a:latin typeface="Calibri" panose="020F0502020204030204" pitchFamily="34" charset="0"/>
              </a:rPr>
              <a:t>alla</a:t>
            </a:r>
            <a:r>
              <a:rPr lang="en-US" sz="2400" dirty="0" smtClean="0">
                <a:latin typeface="Calibri" panose="020F0502020204030204" pitchFamily="34" charset="0"/>
              </a:rPr>
              <a:t> </a:t>
            </a:r>
            <a:r>
              <a:rPr lang="en-US" sz="2400" dirty="0" err="1" smtClean="0">
                <a:latin typeface="Calibri" panose="020F0502020204030204" pitchFamily="34" charset="0"/>
              </a:rPr>
              <a:t>traduzione</a:t>
            </a:r>
            <a:r>
              <a:rPr lang="en-US" sz="2400" dirty="0" smtClean="0">
                <a:latin typeface="Calibri" panose="020F0502020204030204" pitchFamily="34" charset="0"/>
              </a:rPr>
              <a:t> e </a:t>
            </a:r>
            <a:r>
              <a:rPr lang="en-US" sz="2400" dirty="0" err="1" smtClean="0">
                <a:latin typeface="Calibri" panose="020F0502020204030204" pitchFamily="34" charset="0"/>
              </a:rPr>
              <a:t>alla</a:t>
            </a:r>
            <a:r>
              <a:rPr lang="en-US" sz="2400" dirty="0" smtClean="0">
                <a:latin typeface="Calibri" panose="020F0502020204030204" pitchFamily="34" charset="0"/>
              </a:rPr>
              <a:t> </a:t>
            </a:r>
            <a:r>
              <a:rPr lang="en-US" sz="2400" dirty="0" err="1" smtClean="0">
                <a:latin typeface="Calibri" panose="020F0502020204030204" pitchFamily="34" charset="0"/>
              </a:rPr>
              <a:t>lotta</a:t>
            </a:r>
            <a:r>
              <a:rPr lang="en-US" sz="2400" dirty="0" smtClean="0">
                <a:latin typeface="Calibri" panose="020F0502020204030204" pitchFamily="34" charset="0"/>
              </a:rPr>
              <a:t> </a:t>
            </a:r>
            <a:r>
              <a:rPr lang="en-US" sz="2400" dirty="0" err="1" smtClean="0">
                <a:latin typeface="Calibri" panose="020F0502020204030204" pitchFamily="34" charset="0"/>
              </a:rPr>
              <a:t>contro</a:t>
            </a:r>
            <a:r>
              <a:rPr lang="en-US" sz="2400" dirty="0" smtClean="0">
                <a:latin typeface="Calibri" panose="020F0502020204030204" pitchFamily="34" charset="0"/>
              </a:rPr>
              <a:t> </a:t>
            </a:r>
            <a:r>
              <a:rPr lang="en-US" sz="2400" dirty="0" err="1" smtClean="0">
                <a:latin typeface="Calibri" panose="020F0502020204030204" pitchFamily="34" charset="0"/>
              </a:rPr>
              <a:t>il</a:t>
            </a:r>
            <a:r>
              <a:rPr lang="en-US" sz="2400" dirty="0" smtClean="0">
                <a:latin typeface="Calibri" panose="020F0502020204030204" pitchFamily="34" charset="0"/>
              </a:rPr>
              <a:t> </a:t>
            </a:r>
            <a:r>
              <a:rPr lang="en-US" sz="2400" dirty="0" err="1" smtClean="0">
                <a:latin typeface="Calibri" panose="020F0502020204030204" pitchFamily="34" charset="0"/>
              </a:rPr>
              <a:t>bullismo</a:t>
            </a:r>
            <a:r>
              <a:rPr lang="en-US" sz="2400" dirty="0" smtClean="0">
                <a:latin typeface="Calibri" panose="020F0502020204030204" pitchFamily="34" charset="0"/>
              </a:rPr>
              <a:t>, </a:t>
            </a:r>
            <a:r>
              <a:rPr lang="en-US" sz="2400" dirty="0" err="1" smtClean="0">
                <a:latin typeface="Calibri" panose="020F0502020204030204" pitchFamily="34" charset="0"/>
              </a:rPr>
              <a:t>fornendo</a:t>
            </a:r>
            <a:r>
              <a:rPr lang="en-US" sz="2400" dirty="0" smtClean="0">
                <a:latin typeface="Calibri" panose="020F0502020204030204" pitchFamily="34" charset="0"/>
              </a:rPr>
              <a:t> le </a:t>
            </a:r>
            <a:r>
              <a:rPr lang="en-US" sz="2400" dirty="0" err="1" smtClean="0">
                <a:latin typeface="Calibri" panose="020F0502020204030204" pitchFamily="34" charset="0"/>
              </a:rPr>
              <a:t>basi</a:t>
            </a:r>
            <a:r>
              <a:rPr lang="en-US" sz="2400" dirty="0" smtClean="0">
                <a:latin typeface="Calibri" panose="020F0502020204030204" pitchFamily="34" charset="0"/>
              </a:rPr>
              <a:t> </a:t>
            </a:r>
            <a:r>
              <a:rPr lang="en-US" sz="2400" dirty="0" err="1" smtClean="0">
                <a:latin typeface="Calibri" panose="020F0502020204030204" pitchFamily="34" charset="0"/>
              </a:rPr>
              <a:t>teoriche</a:t>
            </a:r>
            <a:r>
              <a:rPr lang="en-US" sz="2400" dirty="0" smtClean="0">
                <a:latin typeface="Calibri" panose="020F0502020204030204" pitchFamily="34" charset="0"/>
              </a:rPr>
              <a:t>, e </a:t>
            </a:r>
            <a:r>
              <a:rPr lang="en-US" sz="2400" dirty="0" err="1" smtClean="0">
                <a:latin typeface="Calibri" panose="020F0502020204030204" pitchFamily="34" charset="0"/>
              </a:rPr>
              <a:t>i</a:t>
            </a:r>
            <a:r>
              <a:rPr lang="en-US" sz="2400" dirty="0" smtClean="0">
                <a:latin typeface="Calibri" panose="020F0502020204030204" pitchFamily="34" charset="0"/>
              </a:rPr>
              <a:t> </a:t>
            </a:r>
            <a:r>
              <a:rPr lang="en-US" sz="2400" dirty="0" err="1" smtClean="0">
                <a:latin typeface="Calibri" panose="020F0502020204030204" pitchFamily="34" charset="0"/>
              </a:rPr>
              <a:t>necessari</a:t>
            </a:r>
            <a:r>
              <a:rPr lang="en-US" sz="2400" dirty="0" smtClean="0">
                <a:latin typeface="Calibri" panose="020F0502020204030204" pitchFamily="34" charset="0"/>
              </a:rPr>
              <a:t> </a:t>
            </a:r>
            <a:r>
              <a:rPr lang="en-US" sz="2400" dirty="0" err="1" smtClean="0">
                <a:latin typeface="Calibri" panose="020F0502020204030204" pitchFamily="34" charset="0"/>
              </a:rPr>
              <a:t>esempi</a:t>
            </a:r>
            <a:r>
              <a:rPr lang="en-US" sz="2400" dirty="0" smtClean="0">
                <a:latin typeface="Calibri" panose="020F0502020204030204" pitchFamily="34" charset="0"/>
              </a:rPr>
              <a:t> </a:t>
            </a:r>
            <a:r>
              <a:rPr lang="en-US" sz="2400" dirty="0" err="1" smtClean="0">
                <a:latin typeface="Calibri" panose="020F0502020204030204" pitchFamily="34" charset="0"/>
              </a:rPr>
              <a:t>pratici</a:t>
            </a:r>
            <a:r>
              <a:rPr lang="en-US" sz="2400" dirty="0" smtClean="0">
                <a:latin typeface="Calibri" panose="020F0502020204030204" pitchFamily="34" charset="0"/>
              </a:rPr>
              <a:t>, </a:t>
            </a:r>
            <a:r>
              <a:rPr lang="en-US" sz="2400" dirty="0" err="1" smtClean="0">
                <a:latin typeface="Calibri" panose="020F0502020204030204" pitchFamily="34" charset="0"/>
              </a:rPr>
              <a:t>analisi</a:t>
            </a:r>
            <a:r>
              <a:rPr lang="en-US" sz="2400" dirty="0" smtClean="0">
                <a:latin typeface="Calibri" panose="020F0502020204030204" pitchFamily="34" charset="0"/>
              </a:rPr>
              <a:t> e </a:t>
            </a:r>
            <a:r>
              <a:rPr lang="en-US" sz="2400" dirty="0" err="1" smtClean="0">
                <a:latin typeface="Calibri" panose="020F0502020204030204" pitchFamily="34" charset="0"/>
              </a:rPr>
              <a:t>pratiche</a:t>
            </a:r>
            <a:r>
              <a:rPr lang="en-US" sz="2400" dirty="0" smtClean="0">
                <a:latin typeface="Calibri" panose="020F0502020204030204" pitchFamily="34" charset="0"/>
              </a:rPr>
              <a:t>.</a:t>
            </a:r>
            <a:endPar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p:txBody>
      </p:sp>
      <p:sp>
        <p:nvSpPr>
          <p:cNvPr id="5" name="Content Placeholder 5"/>
          <p:cNvSpPr txBox="1">
            <a:spLocks/>
          </p:cNvSpPr>
          <p:nvPr/>
        </p:nvSpPr>
        <p:spPr>
          <a:xfrm>
            <a:off x="6216000" y="914401"/>
            <a:ext cx="5976000" cy="431800"/>
          </a:xfrm>
          <a:prstGeom prst="rect">
            <a:avLst/>
          </a:prstGeom>
        </p:spPr>
        <p:txBody>
          <a:bodyPr vert="horz" lIns="54000" tIns="54000" rIns="54000" bIns="54000" rtlCol="0">
            <a:noAutofit/>
          </a:body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a:t>
            </a:r>
            <a:r>
              <a:rPr kumimoji="0" lang="en-US" sz="2400" b="1" i="0" u="none" strike="noStrike" kern="1200" cap="none" spc="0" normalizeH="0" baseline="0" noProof="0" dirty="0" err="1" smtClean="0">
                <a:ln>
                  <a:noFill/>
                </a:ln>
                <a:solidFill>
                  <a:schemeClr val="tx1"/>
                </a:solidFill>
                <a:effectLst/>
                <a:uLnTx/>
                <a:uFillTx/>
                <a:latin typeface="+mn-lt"/>
                <a:ea typeface="+mn-ea"/>
                <a:cs typeface="+mn-cs"/>
              </a:rPr>
              <a:t>Struttura</a:t>
            </a:r>
            <a:r>
              <a:rPr kumimoji="0" lang="en-US" sz="2400" b="1" i="0" u="none" strike="noStrike" kern="1200" cap="none" spc="0" normalizeH="0" noProof="0" dirty="0" smtClean="0">
                <a:ln>
                  <a:noFill/>
                </a:ln>
                <a:solidFill>
                  <a:schemeClr val="tx1"/>
                </a:solidFill>
                <a:effectLst/>
                <a:uLnTx/>
                <a:uFillTx/>
                <a:latin typeface="+mn-lt"/>
                <a:ea typeface="+mn-ea"/>
                <a:cs typeface="+mn-cs"/>
              </a:rPr>
              <a:t> del Modulo:</a:t>
            </a:r>
            <a:endParaRPr kumimoji="0" lang="en-US" sz="2400" b="1"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400" b="1"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6" name="Table 5"/>
          <p:cNvGraphicFramePr>
            <a:graphicFrameLocks noGrp="1"/>
          </p:cNvGraphicFramePr>
          <p:nvPr>
            <p:extLst>
              <p:ext uri="{D42A27DB-BD31-4B8C-83A1-F6EECF244321}">
                <p14:modId xmlns:p14="http://schemas.microsoft.com/office/powerpoint/2010/main" xmlns="" val="1872959766"/>
              </p:ext>
            </p:extLst>
          </p:nvPr>
        </p:nvGraphicFramePr>
        <p:xfrm>
          <a:off x="6311899" y="1612903"/>
          <a:ext cx="5618844" cy="4218432"/>
        </p:xfrm>
        <a:graphic>
          <a:graphicData uri="http://schemas.openxmlformats.org/drawingml/2006/table">
            <a:tbl>
              <a:tblPr/>
              <a:tblGrid>
                <a:gridCol w="5618844"/>
              </a:tblGrid>
              <a:tr h="928081">
                <a:tc>
                  <a:txBody>
                    <a:bodyPr/>
                    <a:lstStyle/>
                    <a:p>
                      <a:pPr algn="ctr">
                        <a:lnSpc>
                          <a:spcPct val="107000"/>
                        </a:lnSpc>
                        <a:spcAft>
                          <a:spcPts val="0"/>
                        </a:spcAft>
                        <a:tabLst>
                          <a:tab pos="410210" algn="l"/>
                          <a:tab pos="1143000" algn="l"/>
                          <a:tab pos="2238375" algn="l"/>
                          <a:tab pos="2541905" algn="ctr"/>
                        </a:tabLst>
                      </a:pPr>
                      <a:r>
                        <a:rPr lang="en-US" sz="2000" b="0" dirty="0" err="1" smtClean="0">
                          <a:latin typeface="Calibri" pitchFamily="34" charset="0"/>
                          <a:ea typeface="Calibri"/>
                          <a:cs typeface="Calibri"/>
                        </a:rPr>
                        <a:t>Titolo</a:t>
                      </a:r>
                      <a:r>
                        <a:rPr lang="en-US" sz="2000" b="0" dirty="0" smtClean="0">
                          <a:latin typeface="Calibri" pitchFamily="34" charset="0"/>
                          <a:ea typeface="Calibri"/>
                          <a:cs typeface="Calibri"/>
                        </a:rPr>
                        <a:t> del Modulo: </a:t>
                      </a:r>
                    </a:p>
                    <a:p>
                      <a:pPr algn="ctr">
                        <a:lnSpc>
                          <a:spcPct val="107000"/>
                        </a:lnSpc>
                        <a:spcAft>
                          <a:spcPts val="0"/>
                        </a:spcAft>
                        <a:tabLst>
                          <a:tab pos="410210" algn="l"/>
                          <a:tab pos="1143000" algn="l"/>
                          <a:tab pos="2238375" algn="l"/>
                          <a:tab pos="2541905" algn="ctr"/>
                        </a:tabLst>
                      </a:pPr>
                      <a:r>
                        <a:rPr lang="en-US" sz="2000" b="1" dirty="0" smtClean="0">
                          <a:latin typeface="Calibri" pitchFamily="34" charset="0"/>
                          <a:ea typeface="Calibri"/>
                          <a:cs typeface="Calibri"/>
                        </a:rPr>
                        <a:t>FARO</a:t>
                      </a:r>
                      <a:r>
                        <a:rPr lang="en-US" sz="2000" b="1" baseline="0" dirty="0" smtClean="0">
                          <a:latin typeface="Calibri" pitchFamily="34" charset="0"/>
                          <a:ea typeface="Calibri"/>
                          <a:cs typeface="Calibri"/>
                        </a:rPr>
                        <a:t> FRONTE EFFICIENTEMENTE AL BULLISMO A SCUOLA</a:t>
                      </a:r>
                      <a:r>
                        <a:rPr lang="en-US" sz="2000" b="1" dirty="0" smtClean="0">
                          <a:latin typeface="Calibri" pitchFamily="34" charset="0"/>
                          <a:ea typeface="Calibri"/>
                          <a:cs typeface="Calibri"/>
                        </a:rPr>
                        <a:t>: UN APPROCCIO PRATICO PER I DOCENTI</a:t>
                      </a:r>
                      <a:endParaRPr lang="en-US" sz="2000" b="1" dirty="0">
                        <a:latin typeface="Calibri" pitchFamily="34" charset="0"/>
                        <a:ea typeface="Calibri"/>
                        <a:cs typeface="Times New Roman"/>
                      </a:endParaRPr>
                    </a:p>
                  </a:txBody>
                  <a:tcPr marL="68580" marR="68580" marT="0" marB="0">
                    <a:lnL w="28575" cap="flat" cmpd="sng" algn="ctr">
                      <a:solidFill>
                        <a:srgbClr val="2E74B5"/>
                      </a:solidFill>
                      <a:prstDash val="solid"/>
                      <a:round/>
                      <a:headEnd type="none" w="med" len="med"/>
                      <a:tailEnd type="none" w="med" len="med"/>
                    </a:lnL>
                    <a:lnR w="28575" cap="flat" cmpd="sng" algn="ctr">
                      <a:solidFill>
                        <a:srgbClr val="2E74B5"/>
                      </a:solidFill>
                      <a:prstDash val="solid"/>
                      <a:round/>
                      <a:headEnd type="none" w="med" len="med"/>
                      <a:tailEnd type="none" w="med" len="med"/>
                    </a:lnR>
                    <a:lnT w="28575" cap="flat" cmpd="sng" algn="ctr">
                      <a:solidFill>
                        <a:srgbClr val="2E74B5"/>
                      </a:solidFill>
                      <a:prstDash val="solid"/>
                      <a:round/>
                      <a:headEnd type="none" w="med" len="med"/>
                      <a:tailEnd type="none" w="med" len="med"/>
                    </a:lnT>
                    <a:lnB w="28575" cap="flat" cmpd="sng" algn="ctr">
                      <a:solidFill>
                        <a:srgbClr val="2E74B5"/>
                      </a:solidFill>
                      <a:prstDash val="solid"/>
                      <a:round/>
                      <a:headEnd type="none" w="med" len="med"/>
                      <a:tailEnd type="none" w="med" len="med"/>
                    </a:lnB>
                    <a:solidFill>
                      <a:srgbClr val="BDD6EE"/>
                    </a:solidFill>
                  </a:tcPr>
                </a:tc>
              </a:tr>
              <a:tr h="639991">
                <a:tc>
                  <a:txBody>
                    <a:bodyPr/>
                    <a:lstStyle/>
                    <a:p>
                      <a:pPr>
                        <a:lnSpc>
                          <a:spcPct val="107000"/>
                        </a:lnSpc>
                        <a:spcAft>
                          <a:spcPts val="800"/>
                        </a:spcAft>
                        <a:tabLst>
                          <a:tab pos="410210" algn="l"/>
                          <a:tab pos="1143000" algn="l"/>
                        </a:tabLst>
                      </a:pPr>
                      <a:r>
                        <a:rPr lang="en-US" sz="2000" b="1" dirty="0" err="1" smtClean="0">
                          <a:latin typeface="Calibri" pitchFamily="34" charset="0"/>
                          <a:ea typeface="Calibri"/>
                          <a:cs typeface="Calibri"/>
                        </a:rPr>
                        <a:t>Unità</a:t>
                      </a:r>
                      <a:r>
                        <a:rPr lang="en-US" sz="2000" b="1" dirty="0" smtClean="0">
                          <a:latin typeface="Calibri" pitchFamily="34" charset="0"/>
                          <a:ea typeface="Calibri"/>
                          <a:cs typeface="Calibri"/>
                        </a:rPr>
                        <a:t> </a:t>
                      </a:r>
                      <a:r>
                        <a:rPr lang="en-US" sz="2000" b="1" dirty="0">
                          <a:latin typeface="Calibri" pitchFamily="34" charset="0"/>
                          <a:ea typeface="Calibri"/>
                          <a:cs typeface="Calibri"/>
                        </a:rPr>
                        <a:t>1: </a:t>
                      </a:r>
                      <a:r>
                        <a:rPr lang="en-US" sz="2000" b="1" dirty="0" err="1" smtClean="0">
                          <a:latin typeface="Calibri" pitchFamily="34" charset="0"/>
                          <a:ea typeface="Calibri"/>
                          <a:cs typeface="Arial"/>
                        </a:rPr>
                        <a:t>Bullismo</a:t>
                      </a:r>
                      <a:r>
                        <a:rPr lang="en-US" sz="2000" b="1" baseline="0" dirty="0" smtClean="0">
                          <a:latin typeface="Calibri" pitchFamily="34" charset="0"/>
                          <a:ea typeface="Calibri"/>
                          <a:cs typeface="Arial"/>
                        </a:rPr>
                        <a:t> </a:t>
                      </a:r>
                      <a:r>
                        <a:rPr lang="en-US" sz="2000" b="1" baseline="0" dirty="0" err="1" smtClean="0">
                          <a:latin typeface="Calibri" pitchFamily="34" charset="0"/>
                          <a:ea typeface="Calibri"/>
                          <a:cs typeface="Arial"/>
                        </a:rPr>
                        <a:t>scolastico</a:t>
                      </a:r>
                      <a:r>
                        <a:rPr lang="en-US" sz="2000" b="1" dirty="0" smtClean="0">
                          <a:latin typeface="Calibri" pitchFamily="34" charset="0"/>
                          <a:ea typeface="Calibri"/>
                          <a:cs typeface="Arial"/>
                        </a:rPr>
                        <a:t>: </a:t>
                      </a:r>
                      <a:r>
                        <a:rPr lang="en-US" sz="2000" b="1" dirty="0" err="1" smtClean="0">
                          <a:latin typeface="Calibri" pitchFamily="34" charset="0"/>
                          <a:ea typeface="Calibri"/>
                          <a:cs typeface="Arial"/>
                        </a:rPr>
                        <a:t>conoscere</a:t>
                      </a:r>
                      <a:r>
                        <a:rPr lang="en-US" sz="2000" b="1" dirty="0" smtClean="0">
                          <a:latin typeface="Calibri" pitchFamily="34" charset="0"/>
                          <a:ea typeface="Calibri"/>
                          <a:cs typeface="Arial"/>
                        </a:rPr>
                        <a:t> e </a:t>
                      </a:r>
                      <a:r>
                        <a:rPr lang="en-US" sz="2000" b="1" dirty="0" err="1" smtClean="0">
                          <a:latin typeface="Calibri" pitchFamily="34" charset="0"/>
                          <a:ea typeface="Calibri"/>
                          <a:cs typeface="Arial"/>
                        </a:rPr>
                        <a:t>comprendere</a:t>
                      </a:r>
                      <a:r>
                        <a:rPr lang="en-US" sz="2000" b="1" dirty="0" smtClean="0">
                          <a:latin typeface="Calibri" pitchFamily="34" charset="0"/>
                          <a:ea typeface="Calibri"/>
                          <a:cs typeface="Arial"/>
                        </a:rPr>
                        <a:t> </a:t>
                      </a:r>
                      <a:r>
                        <a:rPr lang="en-US" sz="2000" b="1" dirty="0" err="1" smtClean="0">
                          <a:latin typeface="Calibri" pitchFamily="34" charset="0"/>
                          <a:ea typeface="Calibri"/>
                          <a:cs typeface="Arial"/>
                        </a:rPr>
                        <a:t>il</a:t>
                      </a:r>
                      <a:r>
                        <a:rPr lang="en-US" sz="2000" b="1" dirty="0" smtClean="0">
                          <a:latin typeface="Calibri" pitchFamily="34" charset="0"/>
                          <a:ea typeface="Calibri"/>
                          <a:cs typeface="Arial"/>
                        </a:rPr>
                        <a:t> </a:t>
                      </a:r>
                      <a:r>
                        <a:rPr lang="en-US" sz="2000" b="1" dirty="0" err="1" smtClean="0">
                          <a:latin typeface="Calibri" pitchFamily="34" charset="0"/>
                          <a:ea typeface="Calibri"/>
                          <a:cs typeface="Arial"/>
                        </a:rPr>
                        <a:t>fenomeno</a:t>
                      </a:r>
                      <a:endParaRPr lang="en-US" sz="2000" b="1" dirty="0" smtClean="0">
                        <a:latin typeface="Calibri" pitchFamily="34" charset="0"/>
                        <a:ea typeface="Calibri"/>
                        <a:cs typeface="Arial"/>
                      </a:endParaRPr>
                    </a:p>
                    <a:p>
                      <a:pPr>
                        <a:lnSpc>
                          <a:spcPct val="107000"/>
                        </a:lnSpc>
                        <a:spcAft>
                          <a:spcPts val="800"/>
                        </a:spcAft>
                        <a:tabLst>
                          <a:tab pos="410210" algn="l"/>
                          <a:tab pos="1143000" algn="l"/>
                        </a:tabLst>
                      </a:pPr>
                      <a:endParaRPr lang="en-US" sz="2000" b="1" dirty="0">
                        <a:latin typeface="Calibri" pitchFamily="34" charset="0"/>
                        <a:ea typeface="Calibri"/>
                        <a:cs typeface="Times New Roman"/>
                      </a:endParaRPr>
                    </a:p>
                  </a:txBody>
                  <a:tcPr marL="68580" marR="68580" marT="0" marB="0">
                    <a:lnL w="28575" cap="flat" cmpd="sng" algn="ctr">
                      <a:solidFill>
                        <a:srgbClr val="2E74B5"/>
                      </a:solidFill>
                      <a:prstDash val="solid"/>
                      <a:round/>
                      <a:headEnd type="none" w="med" len="med"/>
                      <a:tailEnd type="none" w="med" len="med"/>
                    </a:lnL>
                    <a:lnR w="28575" cap="flat" cmpd="sng" algn="ctr">
                      <a:solidFill>
                        <a:srgbClr val="2E74B5"/>
                      </a:solidFill>
                      <a:prstDash val="solid"/>
                      <a:round/>
                      <a:headEnd type="none" w="med" len="med"/>
                      <a:tailEnd type="none" w="med" len="med"/>
                    </a:lnR>
                    <a:lnT w="28575" cap="flat" cmpd="sng" algn="ctr">
                      <a:solidFill>
                        <a:srgbClr val="2E74B5"/>
                      </a:solidFill>
                      <a:prstDash val="solid"/>
                      <a:round/>
                      <a:headEnd type="none" w="med" len="med"/>
                      <a:tailEnd type="none" w="med" len="med"/>
                    </a:lnT>
                    <a:lnB w="28575" cap="flat" cmpd="sng" algn="ctr">
                      <a:solidFill>
                        <a:srgbClr val="2E74B5"/>
                      </a:solidFill>
                      <a:prstDash val="solid"/>
                      <a:round/>
                      <a:headEnd type="none" w="med" len="med"/>
                      <a:tailEnd type="none" w="med" len="med"/>
                    </a:lnB>
                  </a:tcPr>
                </a:tc>
              </a:tr>
              <a:tr h="380900">
                <a:tc>
                  <a:txBody>
                    <a:bodyPr/>
                    <a:lstStyle/>
                    <a:p>
                      <a:pPr>
                        <a:lnSpc>
                          <a:spcPct val="107000"/>
                        </a:lnSpc>
                        <a:spcAft>
                          <a:spcPts val="800"/>
                        </a:spcAft>
                        <a:tabLst>
                          <a:tab pos="410210" algn="l"/>
                          <a:tab pos="1143000" algn="l"/>
                        </a:tabLst>
                      </a:pPr>
                      <a:r>
                        <a:rPr lang="en-US" sz="2000" b="1" dirty="0" err="1" smtClean="0">
                          <a:latin typeface="Calibri" pitchFamily="34" charset="0"/>
                          <a:ea typeface="Calibri"/>
                          <a:cs typeface="Calibri"/>
                        </a:rPr>
                        <a:t>Unità</a:t>
                      </a:r>
                      <a:r>
                        <a:rPr lang="en-US" sz="2000" b="1" dirty="0" smtClean="0">
                          <a:latin typeface="Calibri" pitchFamily="34" charset="0"/>
                          <a:ea typeface="Calibri"/>
                          <a:cs typeface="Calibri"/>
                        </a:rPr>
                        <a:t> </a:t>
                      </a:r>
                      <a:r>
                        <a:rPr lang="en-US" sz="2000" b="1" dirty="0">
                          <a:latin typeface="Calibri" pitchFamily="34" charset="0"/>
                          <a:ea typeface="Calibri"/>
                          <a:cs typeface="Calibri"/>
                        </a:rPr>
                        <a:t>2: </a:t>
                      </a:r>
                      <a:r>
                        <a:rPr lang="en-US" sz="2000" b="1" dirty="0" err="1" smtClean="0">
                          <a:latin typeface="Calibri" pitchFamily="34" charset="0"/>
                          <a:ea typeface="Calibri"/>
                          <a:cs typeface="Calibri"/>
                        </a:rPr>
                        <a:t>Identificare</a:t>
                      </a:r>
                      <a:r>
                        <a:rPr lang="en-US" sz="2000" b="1" baseline="0" dirty="0" smtClean="0">
                          <a:latin typeface="Calibri" pitchFamily="34" charset="0"/>
                          <a:ea typeface="Calibri"/>
                          <a:cs typeface="Calibri"/>
                        </a:rPr>
                        <a:t> </a:t>
                      </a:r>
                      <a:r>
                        <a:rPr lang="en-US" sz="2000" b="1" baseline="0" dirty="0" err="1" smtClean="0">
                          <a:latin typeface="Calibri" pitchFamily="34" charset="0"/>
                          <a:ea typeface="Calibri"/>
                          <a:cs typeface="Calibri"/>
                        </a:rPr>
                        <a:t>il</a:t>
                      </a:r>
                      <a:r>
                        <a:rPr lang="en-US" sz="2000" b="1" baseline="0" dirty="0" smtClean="0">
                          <a:latin typeface="Calibri" pitchFamily="34" charset="0"/>
                          <a:ea typeface="Calibri"/>
                          <a:cs typeface="Calibri"/>
                        </a:rPr>
                        <a:t> </a:t>
                      </a:r>
                      <a:r>
                        <a:rPr lang="en-US" sz="2000" b="1" baseline="0" dirty="0" err="1" smtClean="0">
                          <a:latin typeface="Calibri" pitchFamily="34" charset="0"/>
                          <a:ea typeface="Calibri"/>
                          <a:cs typeface="Calibri"/>
                        </a:rPr>
                        <a:t>bullismo</a:t>
                      </a:r>
                      <a:endParaRPr lang="en-US" sz="2000" b="1" dirty="0" smtClean="0">
                        <a:latin typeface="Calibri" pitchFamily="34" charset="0"/>
                        <a:ea typeface="Calibri"/>
                        <a:cs typeface="Calibri"/>
                      </a:endParaRPr>
                    </a:p>
                    <a:p>
                      <a:pPr>
                        <a:lnSpc>
                          <a:spcPct val="107000"/>
                        </a:lnSpc>
                        <a:spcAft>
                          <a:spcPts val="800"/>
                        </a:spcAft>
                        <a:tabLst>
                          <a:tab pos="410210" algn="l"/>
                          <a:tab pos="1143000" algn="l"/>
                        </a:tabLst>
                      </a:pPr>
                      <a:endParaRPr lang="en-US" sz="2000" b="1" dirty="0">
                        <a:latin typeface="Calibri" pitchFamily="34" charset="0"/>
                        <a:ea typeface="Calibri"/>
                        <a:cs typeface="Times New Roman"/>
                      </a:endParaRPr>
                    </a:p>
                  </a:txBody>
                  <a:tcPr marL="68580" marR="68580" marT="0" marB="0">
                    <a:lnL w="28575" cap="flat" cmpd="sng" algn="ctr">
                      <a:solidFill>
                        <a:srgbClr val="2E74B5"/>
                      </a:solidFill>
                      <a:prstDash val="solid"/>
                      <a:round/>
                      <a:headEnd type="none" w="med" len="med"/>
                      <a:tailEnd type="none" w="med" len="med"/>
                    </a:lnL>
                    <a:lnR w="28575" cap="flat" cmpd="sng" algn="ctr">
                      <a:solidFill>
                        <a:srgbClr val="2E74B5"/>
                      </a:solidFill>
                      <a:prstDash val="solid"/>
                      <a:round/>
                      <a:headEnd type="none" w="med" len="med"/>
                      <a:tailEnd type="none" w="med" len="med"/>
                    </a:lnR>
                    <a:lnT w="28575" cap="flat" cmpd="sng" algn="ctr">
                      <a:solidFill>
                        <a:srgbClr val="2E74B5"/>
                      </a:solidFill>
                      <a:prstDash val="solid"/>
                      <a:round/>
                      <a:headEnd type="none" w="med" len="med"/>
                      <a:tailEnd type="none" w="med" len="med"/>
                    </a:lnT>
                    <a:lnB w="28575" cap="flat" cmpd="sng" algn="ctr">
                      <a:solidFill>
                        <a:srgbClr val="2E74B5"/>
                      </a:solidFill>
                      <a:prstDash val="solid"/>
                      <a:round/>
                      <a:headEnd type="none" w="med" len="med"/>
                      <a:tailEnd type="none" w="med" len="med"/>
                    </a:lnB>
                  </a:tcPr>
                </a:tc>
              </a:tr>
              <a:tr h="382834">
                <a:tc>
                  <a:txBody>
                    <a:bodyPr/>
                    <a:lstStyle/>
                    <a:p>
                      <a:pPr>
                        <a:lnSpc>
                          <a:spcPct val="107000"/>
                        </a:lnSpc>
                        <a:spcAft>
                          <a:spcPts val="800"/>
                        </a:spcAft>
                        <a:tabLst>
                          <a:tab pos="410210" algn="l"/>
                          <a:tab pos="1143000" algn="l"/>
                        </a:tabLst>
                      </a:pPr>
                      <a:r>
                        <a:rPr lang="el-GR" sz="2000" b="1" dirty="0" smtClean="0">
                          <a:latin typeface="Calibri" pitchFamily="34" charset="0"/>
                          <a:ea typeface="Calibri"/>
                          <a:cs typeface="Calibri"/>
                        </a:rPr>
                        <a:t>Unit</a:t>
                      </a:r>
                      <a:r>
                        <a:rPr lang="it-IT" sz="2000" b="1" dirty="0" smtClean="0">
                          <a:latin typeface="Calibri" pitchFamily="34" charset="0"/>
                          <a:ea typeface="Calibri"/>
                          <a:cs typeface="Calibri"/>
                        </a:rPr>
                        <a:t>à</a:t>
                      </a:r>
                      <a:r>
                        <a:rPr lang="el-GR" sz="2000" b="1" dirty="0" smtClean="0">
                          <a:latin typeface="Calibri" pitchFamily="34" charset="0"/>
                          <a:ea typeface="Calibri"/>
                          <a:cs typeface="Calibri"/>
                        </a:rPr>
                        <a:t> </a:t>
                      </a:r>
                      <a:r>
                        <a:rPr lang="el-GR" sz="2000" b="1" dirty="0">
                          <a:latin typeface="Calibri" pitchFamily="34" charset="0"/>
                          <a:ea typeface="Calibri"/>
                          <a:cs typeface="Calibri"/>
                        </a:rPr>
                        <a:t>3: </a:t>
                      </a:r>
                      <a:r>
                        <a:rPr lang="en-US" sz="2000" b="1" dirty="0" err="1" smtClean="0">
                          <a:latin typeface="Calibri" pitchFamily="34" charset="0"/>
                          <a:ea typeface="Calibri"/>
                          <a:cs typeface="Calibri"/>
                        </a:rPr>
                        <a:t>Combattere</a:t>
                      </a:r>
                      <a:r>
                        <a:rPr lang="en-US" sz="2000" b="1" baseline="0" dirty="0" smtClean="0">
                          <a:latin typeface="Calibri" pitchFamily="34" charset="0"/>
                          <a:ea typeface="Calibri"/>
                          <a:cs typeface="Calibri"/>
                        </a:rPr>
                        <a:t> </a:t>
                      </a:r>
                      <a:r>
                        <a:rPr lang="en-US" sz="2000" b="1" baseline="0" dirty="0" err="1" smtClean="0">
                          <a:latin typeface="Calibri" pitchFamily="34" charset="0"/>
                          <a:ea typeface="Calibri"/>
                          <a:cs typeface="Calibri"/>
                        </a:rPr>
                        <a:t>il</a:t>
                      </a:r>
                      <a:r>
                        <a:rPr lang="en-US" sz="2000" b="1" baseline="0" dirty="0" smtClean="0">
                          <a:latin typeface="Calibri" pitchFamily="34" charset="0"/>
                          <a:ea typeface="Calibri"/>
                          <a:cs typeface="Calibri"/>
                        </a:rPr>
                        <a:t> </a:t>
                      </a:r>
                      <a:r>
                        <a:rPr lang="en-US" sz="2000" b="1" baseline="0" dirty="0" err="1" smtClean="0">
                          <a:latin typeface="Calibri" pitchFamily="34" charset="0"/>
                          <a:ea typeface="Calibri"/>
                          <a:cs typeface="Calibri"/>
                        </a:rPr>
                        <a:t>bullismo</a:t>
                      </a:r>
                      <a:r>
                        <a:rPr lang="en-US" sz="2000" b="1" baseline="0" dirty="0" smtClean="0">
                          <a:latin typeface="Calibri" pitchFamily="34" charset="0"/>
                          <a:ea typeface="Calibri"/>
                          <a:cs typeface="Calibri"/>
                        </a:rPr>
                        <a:t> </a:t>
                      </a:r>
                      <a:r>
                        <a:rPr lang="en-US" sz="2000" b="1" baseline="0" dirty="0" err="1" smtClean="0">
                          <a:latin typeface="Calibri" pitchFamily="34" charset="0"/>
                          <a:ea typeface="Calibri"/>
                          <a:cs typeface="Calibri"/>
                        </a:rPr>
                        <a:t>scolastico</a:t>
                      </a:r>
                      <a:endParaRPr lang="en-US" sz="2000" b="1" dirty="0" smtClean="0">
                        <a:latin typeface="Calibri" pitchFamily="34" charset="0"/>
                        <a:ea typeface="Calibri"/>
                        <a:cs typeface="Calibri"/>
                      </a:endParaRPr>
                    </a:p>
                    <a:p>
                      <a:pPr>
                        <a:lnSpc>
                          <a:spcPct val="107000"/>
                        </a:lnSpc>
                        <a:spcAft>
                          <a:spcPts val="800"/>
                        </a:spcAft>
                        <a:tabLst>
                          <a:tab pos="410210" algn="l"/>
                          <a:tab pos="1143000" algn="l"/>
                        </a:tabLst>
                      </a:pPr>
                      <a:endParaRPr lang="en-US" sz="2000" b="1" dirty="0">
                        <a:latin typeface="Calibri" pitchFamily="34" charset="0"/>
                        <a:ea typeface="Calibri"/>
                        <a:cs typeface="Times New Roman"/>
                      </a:endParaRPr>
                    </a:p>
                  </a:txBody>
                  <a:tcPr marL="68580" marR="68580" marT="0" marB="0">
                    <a:lnL w="28575" cap="flat" cmpd="sng" algn="ctr">
                      <a:solidFill>
                        <a:srgbClr val="2E74B5"/>
                      </a:solidFill>
                      <a:prstDash val="solid"/>
                      <a:round/>
                      <a:headEnd type="none" w="med" len="med"/>
                      <a:tailEnd type="none" w="med" len="med"/>
                    </a:lnL>
                    <a:lnR w="28575" cap="flat" cmpd="sng" algn="ctr">
                      <a:solidFill>
                        <a:srgbClr val="2E74B5"/>
                      </a:solidFill>
                      <a:prstDash val="solid"/>
                      <a:round/>
                      <a:headEnd type="none" w="med" len="med"/>
                      <a:tailEnd type="none" w="med" len="med"/>
                    </a:lnR>
                    <a:lnT w="28575" cap="flat" cmpd="sng" algn="ctr">
                      <a:solidFill>
                        <a:srgbClr val="2E74B5"/>
                      </a:solidFill>
                      <a:prstDash val="solid"/>
                      <a:round/>
                      <a:headEnd type="none" w="med" len="med"/>
                      <a:tailEnd type="none" w="med" len="med"/>
                    </a:lnT>
                    <a:lnB w="28575" cap="flat" cmpd="sng" algn="ctr">
                      <a:solidFill>
                        <a:srgbClr val="2E74B5"/>
                      </a:solidFill>
                      <a:prstDash val="solid"/>
                      <a:round/>
                      <a:headEnd type="none" w="med" len="med"/>
                      <a:tailEnd type="none" w="med" len="med"/>
                    </a:lnB>
                  </a:tcPr>
                </a:tc>
              </a:tr>
              <a:tr h="639991">
                <a:tc>
                  <a:txBody>
                    <a:bodyPr/>
                    <a:lstStyle/>
                    <a:p>
                      <a:pPr>
                        <a:lnSpc>
                          <a:spcPct val="107000"/>
                        </a:lnSpc>
                        <a:spcAft>
                          <a:spcPts val="800"/>
                        </a:spcAft>
                        <a:tabLst>
                          <a:tab pos="410210" algn="l"/>
                          <a:tab pos="1143000" algn="l"/>
                        </a:tabLst>
                      </a:pPr>
                      <a:r>
                        <a:rPr lang="en-US" sz="2000" b="1" dirty="0" err="1" smtClean="0">
                          <a:latin typeface="Calibri" pitchFamily="34" charset="0"/>
                          <a:ea typeface="Calibri"/>
                          <a:cs typeface="Calibri"/>
                        </a:rPr>
                        <a:t>Unità</a:t>
                      </a:r>
                      <a:r>
                        <a:rPr lang="en-US" sz="2000" b="1" dirty="0" smtClean="0">
                          <a:latin typeface="Calibri" pitchFamily="34" charset="0"/>
                          <a:ea typeface="Calibri"/>
                          <a:cs typeface="Calibri"/>
                        </a:rPr>
                        <a:t> </a:t>
                      </a:r>
                      <a:r>
                        <a:rPr lang="en-US" sz="2000" b="1" dirty="0">
                          <a:latin typeface="Calibri" pitchFamily="34" charset="0"/>
                          <a:ea typeface="Calibri"/>
                          <a:cs typeface="Calibri"/>
                        </a:rPr>
                        <a:t>4: </a:t>
                      </a:r>
                      <a:r>
                        <a:rPr lang="en-US" sz="2000" b="1" dirty="0" err="1" smtClean="0">
                          <a:latin typeface="Calibri" pitchFamily="34" charset="0"/>
                          <a:ea typeface="Calibri"/>
                          <a:cs typeface="Calibri"/>
                        </a:rPr>
                        <a:t>Prevenire</a:t>
                      </a:r>
                      <a:r>
                        <a:rPr lang="en-US" sz="2000" b="1" dirty="0" smtClean="0">
                          <a:latin typeface="Calibri" pitchFamily="34" charset="0"/>
                          <a:ea typeface="Calibri"/>
                          <a:cs typeface="Calibri"/>
                        </a:rPr>
                        <a:t> e </a:t>
                      </a:r>
                      <a:r>
                        <a:rPr lang="en-US" sz="2000" b="1" dirty="0" err="1" smtClean="0">
                          <a:latin typeface="Calibri" pitchFamily="34" charset="0"/>
                          <a:ea typeface="Calibri"/>
                          <a:cs typeface="Calibri"/>
                        </a:rPr>
                        <a:t>combattere</a:t>
                      </a:r>
                      <a:r>
                        <a:rPr lang="en-US" sz="2000" b="1" dirty="0" smtClean="0">
                          <a:latin typeface="Calibri" pitchFamily="34" charset="0"/>
                          <a:ea typeface="Calibri"/>
                          <a:cs typeface="Calibri"/>
                        </a:rPr>
                        <a:t> </a:t>
                      </a:r>
                      <a:r>
                        <a:rPr lang="en-US" sz="2000" b="1" dirty="0" err="1" smtClean="0">
                          <a:latin typeface="Calibri" pitchFamily="34" charset="0"/>
                          <a:ea typeface="Calibri"/>
                          <a:cs typeface="Calibri"/>
                        </a:rPr>
                        <a:t>il</a:t>
                      </a:r>
                      <a:r>
                        <a:rPr lang="en-US" sz="2000" b="1" dirty="0" smtClean="0">
                          <a:latin typeface="Calibri" pitchFamily="34" charset="0"/>
                          <a:ea typeface="Calibri"/>
                          <a:cs typeface="Calibri"/>
                        </a:rPr>
                        <a:t> </a:t>
                      </a:r>
                      <a:r>
                        <a:rPr lang="en-US" sz="2000" b="1" dirty="0" err="1" smtClean="0">
                          <a:latin typeface="Calibri" pitchFamily="34" charset="0"/>
                          <a:ea typeface="Calibri"/>
                          <a:cs typeface="Calibri"/>
                        </a:rPr>
                        <a:t>bullismo</a:t>
                      </a:r>
                      <a:r>
                        <a:rPr lang="en-US" sz="2000" b="1" dirty="0" smtClean="0">
                          <a:latin typeface="Calibri" pitchFamily="34" charset="0"/>
                          <a:ea typeface="Calibri"/>
                          <a:cs typeface="Calibri"/>
                        </a:rPr>
                        <a:t> </a:t>
                      </a:r>
                      <a:r>
                        <a:rPr lang="en-US" sz="2000" b="1" dirty="0" err="1" smtClean="0">
                          <a:latin typeface="Calibri" pitchFamily="34" charset="0"/>
                          <a:ea typeface="Calibri"/>
                          <a:cs typeface="Calibri"/>
                        </a:rPr>
                        <a:t>scolastico</a:t>
                      </a:r>
                      <a:endParaRPr lang="en-US" sz="2000" b="1" dirty="0">
                        <a:latin typeface="Calibri" pitchFamily="34" charset="0"/>
                        <a:ea typeface="Calibri"/>
                        <a:cs typeface="Times New Roman"/>
                      </a:endParaRPr>
                    </a:p>
                  </a:txBody>
                  <a:tcPr marL="68580" marR="68580" marT="0" marB="0">
                    <a:lnL w="28575" cap="flat" cmpd="sng" algn="ctr">
                      <a:solidFill>
                        <a:srgbClr val="2E74B5"/>
                      </a:solidFill>
                      <a:prstDash val="solid"/>
                      <a:round/>
                      <a:headEnd type="none" w="med" len="med"/>
                      <a:tailEnd type="none" w="med" len="med"/>
                    </a:lnL>
                    <a:lnR w="28575" cap="flat" cmpd="sng" algn="ctr">
                      <a:solidFill>
                        <a:srgbClr val="2E74B5"/>
                      </a:solidFill>
                      <a:prstDash val="solid"/>
                      <a:round/>
                      <a:headEnd type="none" w="med" len="med"/>
                      <a:tailEnd type="none" w="med" len="med"/>
                    </a:lnR>
                    <a:lnT w="28575" cap="flat" cmpd="sng" algn="ctr">
                      <a:solidFill>
                        <a:srgbClr val="2E74B5"/>
                      </a:solidFill>
                      <a:prstDash val="solid"/>
                      <a:round/>
                      <a:headEnd type="none" w="med" len="med"/>
                      <a:tailEnd type="none" w="med" len="med"/>
                    </a:lnT>
                    <a:lnB w="28575" cap="flat" cmpd="sng" algn="ctr">
                      <a:solidFill>
                        <a:srgbClr val="2E74B5"/>
                      </a:solidFill>
                      <a:prstDash val="solid"/>
                      <a:round/>
                      <a:headEnd type="none" w="med" len="med"/>
                      <a:tailEnd type="none" w="med" len="med"/>
                    </a:lnB>
                    <a:solidFill>
                      <a:srgbClr val="FFFF00"/>
                    </a:solidFill>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GB" dirty="0" err="1" smtClean="0"/>
              <a:t>Obiettivi</a:t>
            </a:r>
            <a:r>
              <a:rPr lang="en-GB" dirty="0" smtClean="0"/>
              <a:t> e </a:t>
            </a:r>
            <a:r>
              <a:rPr lang="en-GB" dirty="0" err="1" smtClean="0"/>
              <a:t>attività</a:t>
            </a:r>
            <a:r>
              <a:rPr lang="en-GB" dirty="0" smtClean="0"/>
              <a:t> dell’ </a:t>
            </a:r>
            <a:r>
              <a:rPr lang="en-GB" dirty="0" err="1" smtClean="0"/>
              <a:t>unità</a:t>
            </a:r>
            <a:r>
              <a:rPr lang="en-GB" dirty="0" smtClean="0"/>
              <a:t> 4 (</a:t>
            </a:r>
            <a:r>
              <a:rPr lang="en-GB" dirty="0" err="1" smtClean="0"/>
              <a:t>seminario</a:t>
            </a:r>
            <a:r>
              <a:rPr lang="en-GB" dirty="0" smtClean="0"/>
              <a:t>)</a:t>
            </a:r>
            <a:endParaRPr lang="en-US" dirty="0"/>
          </a:p>
        </p:txBody>
      </p:sp>
      <p:sp>
        <p:nvSpPr>
          <p:cNvPr id="4" name="Content Placeholder 71"/>
          <p:cNvSpPr txBox="1">
            <a:spLocks/>
          </p:cNvSpPr>
          <p:nvPr/>
        </p:nvSpPr>
        <p:spPr>
          <a:xfrm>
            <a:off x="3175" y="914400"/>
            <a:ext cx="5976000" cy="4789715"/>
          </a:xfrm>
          <a:prstGeom prst="rect">
            <a:avLst/>
          </a:prstGeom>
        </p:spPr>
        <p:txBody>
          <a:bodyPr vert="horz" lIns="54000" tIns="54000" rIns="54000" bIns="54000" rtlCol="0">
            <a:noAutofit/>
          </a:body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400" b="1" dirty="0" err="1" smtClean="0">
                <a:latin typeface="Calibri" panose="020F0502020204030204" pitchFamily="34" charset="0"/>
              </a:rPr>
              <a:t>Obiettivi</a:t>
            </a:r>
            <a:r>
              <a:rPr lang="en-US" sz="2400" b="1" dirty="0" smtClean="0">
                <a:latin typeface="Calibri" panose="020F0502020204030204" pitchFamily="34" charset="0"/>
              </a:rPr>
              <a:t> dell’ </a:t>
            </a:r>
            <a:r>
              <a:rPr lang="en-US" sz="2400" b="1" dirty="0" err="1" smtClean="0">
                <a:latin typeface="Calibri" panose="020F0502020204030204" pitchFamily="34" charset="0"/>
              </a:rPr>
              <a:t>unità</a:t>
            </a:r>
            <a:r>
              <a:rPr kumimoji="0" lang="en-US" sz="2400" b="1"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400" dirty="0" err="1" smtClean="0">
                <a:latin typeface="Calibri" panose="020F0502020204030204" pitchFamily="34" charset="0"/>
              </a:rPr>
              <a:t>Alla</a:t>
            </a:r>
            <a:r>
              <a:rPr lang="en-US" sz="2400" dirty="0" smtClean="0">
                <a:latin typeface="Calibri" panose="020F0502020204030204" pitchFamily="34" charset="0"/>
              </a:rPr>
              <a:t> fine </a:t>
            </a:r>
            <a:r>
              <a:rPr lang="en-US" sz="2400" dirty="0" err="1" smtClean="0">
                <a:latin typeface="Calibri" panose="020F0502020204030204" pitchFamily="34" charset="0"/>
              </a:rPr>
              <a:t>di</a:t>
            </a:r>
            <a:r>
              <a:rPr lang="en-US" sz="2400" dirty="0" smtClean="0">
                <a:latin typeface="Calibri" panose="020F0502020204030204" pitchFamily="34" charset="0"/>
              </a:rPr>
              <a:t> </a:t>
            </a:r>
            <a:r>
              <a:rPr lang="en-US" sz="2400" dirty="0" err="1" smtClean="0">
                <a:latin typeface="Calibri" panose="020F0502020204030204" pitchFamily="34" charset="0"/>
              </a:rPr>
              <a:t>questa</a:t>
            </a:r>
            <a:r>
              <a:rPr lang="en-US" sz="2400" dirty="0" smtClean="0">
                <a:latin typeface="Calibri" panose="020F0502020204030204" pitchFamily="34" charset="0"/>
              </a:rPr>
              <a:t> </a:t>
            </a:r>
            <a:r>
              <a:rPr lang="en-US" sz="2400" dirty="0" err="1" smtClean="0">
                <a:latin typeface="Calibri" panose="020F0502020204030204" pitchFamily="34" charset="0"/>
              </a:rPr>
              <a:t>unità</a:t>
            </a:r>
            <a:r>
              <a:rPr lang="en-US" sz="2400" dirty="0" smtClean="0">
                <a:latin typeface="Calibri" panose="020F0502020204030204" pitchFamily="34" charset="0"/>
              </a:rPr>
              <a:t> </a:t>
            </a:r>
            <a:r>
              <a:rPr lang="en-US" sz="2400" dirty="0" err="1" smtClean="0">
                <a:latin typeface="Calibri" panose="020F0502020204030204" pitchFamily="34" charset="0"/>
              </a:rPr>
              <a:t>dovresti</a:t>
            </a:r>
            <a:r>
              <a:rPr lang="en-US" sz="2400" dirty="0" smtClean="0">
                <a:latin typeface="Calibri" panose="020F0502020204030204" pitchFamily="34" charset="0"/>
              </a:rPr>
              <a:t> </a:t>
            </a:r>
            <a:r>
              <a:rPr lang="en-US" sz="2400" dirty="0" err="1" smtClean="0">
                <a:latin typeface="Calibri" panose="020F0502020204030204" pitchFamily="34" charset="0"/>
              </a:rPr>
              <a:t>essere</a:t>
            </a:r>
            <a:r>
              <a:rPr lang="en-US" sz="2400" dirty="0" smtClean="0">
                <a:latin typeface="Calibri" panose="020F0502020204030204" pitchFamily="34" charset="0"/>
              </a:rPr>
              <a:t> in </a:t>
            </a:r>
            <a:r>
              <a:rPr lang="en-US" sz="2400" dirty="0" err="1" smtClean="0">
                <a:latin typeface="Calibri" panose="020F0502020204030204" pitchFamily="34" charset="0"/>
              </a:rPr>
              <a:t>grado</a:t>
            </a:r>
            <a:r>
              <a:rPr lang="en-US" sz="2400" dirty="0" smtClean="0">
                <a:latin typeface="Calibri" panose="020F0502020204030204" pitchFamily="34" charset="0"/>
              </a:rPr>
              <a:t> </a:t>
            </a:r>
            <a:r>
              <a:rPr lang="en-US" sz="2400" dirty="0" err="1" smtClean="0">
                <a:latin typeface="Calibri" panose="020F0502020204030204" pitchFamily="34" charset="0"/>
              </a:rPr>
              <a:t>di</a:t>
            </a:r>
            <a:r>
              <a:rPr kumimoji="0" lang="en-US" sz="24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0" i="0" u="none" strike="noStrike" kern="1200" cap="none" spc="0" normalizeH="0" baseline="0" noProof="0" dirty="0" smtClean="0">
                <a:ln>
                  <a:noFill/>
                </a:ln>
                <a:solidFill>
                  <a:schemeClr val="tx1"/>
                </a:solidFill>
                <a:effectLst/>
                <a:uLnTx/>
                <a:uFillTx/>
                <a:latin typeface="Arial Narrow"/>
                <a:ea typeface="+mn-ea"/>
                <a:cs typeface="+mn-cs"/>
              </a:rPr>
              <a:t>►</a:t>
            </a:r>
            <a:r>
              <a:rPr kumimoji="0" lang="en-US" sz="2000" b="0" i="0" u="none" strike="noStrike" kern="1200" cap="none" spc="0" normalizeH="0" baseline="0" noProof="0" dirty="0" err="1" smtClean="0">
                <a:ln>
                  <a:noFill/>
                </a:ln>
                <a:solidFill>
                  <a:schemeClr val="tx1"/>
                </a:solidFill>
                <a:effectLst/>
                <a:uLnTx/>
                <a:uFillTx/>
                <a:ea typeface="+mn-ea"/>
                <a:cs typeface="+mn-cs"/>
              </a:rPr>
              <a:t>Discutere</a:t>
            </a:r>
            <a:r>
              <a:rPr kumimoji="0" lang="en-US" sz="2000" b="0" i="0" u="none" strike="noStrike" kern="1200" cap="none" spc="0" normalizeH="0" baseline="0" noProof="0" dirty="0" smtClean="0">
                <a:ln>
                  <a:noFill/>
                </a:ln>
                <a:solidFill>
                  <a:schemeClr val="tx1"/>
                </a:solidFill>
                <a:effectLst/>
                <a:uLnTx/>
                <a:uFillTx/>
                <a:ea typeface="+mn-ea"/>
                <a:cs typeface="+mn-cs"/>
              </a:rPr>
              <a:t> </a:t>
            </a:r>
            <a:r>
              <a:rPr lang="en-US" sz="2000" dirty="0" err="1" smtClean="0"/>
              <a:t>sul</a:t>
            </a:r>
            <a:r>
              <a:rPr lang="en-US" sz="2000" dirty="0" smtClean="0"/>
              <a:t> </a:t>
            </a:r>
            <a:r>
              <a:rPr lang="en-US" sz="2000" dirty="0" err="1" smtClean="0"/>
              <a:t>perchè</a:t>
            </a:r>
            <a:r>
              <a:rPr lang="en-US" sz="2000" dirty="0" smtClean="0"/>
              <a:t> la </a:t>
            </a:r>
            <a:r>
              <a:rPr lang="en-US" sz="2000" dirty="0" err="1" smtClean="0"/>
              <a:t>cooperazione</a:t>
            </a:r>
            <a:r>
              <a:rPr lang="en-US" sz="2000" dirty="0" smtClean="0"/>
              <a:t> </a:t>
            </a:r>
            <a:r>
              <a:rPr lang="en-US" sz="2000" dirty="0" err="1" smtClean="0"/>
              <a:t>tra</a:t>
            </a:r>
            <a:r>
              <a:rPr lang="en-US" sz="2000" dirty="0" smtClean="0"/>
              <a:t> </a:t>
            </a:r>
            <a:r>
              <a:rPr lang="en-US" sz="2000" dirty="0" err="1" smtClean="0"/>
              <a:t>gli</a:t>
            </a:r>
            <a:r>
              <a:rPr lang="en-US" sz="2000" dirty="0" smtClean="0"/>
              <a:t> </a:t>
            </a:r>
            <a:r>
              <a:rPr lang="en-US" sz="2000" dirty="0" err="1" smtClean="0"/>
              <a:t>attori</a:t>
            </a:r>
            <a:r>
              <a:rPr lang="en-US" sz="2000" dirty="0" smtClean="0"/>
              <a:t> </a:t>
            </a:r>
            <a:r>
              <a:rPr lang="en-US" sz="2000" dirty="0" err="1" smtClean="0"/>
              <a:t>coinvolti</a:t>
            </a:r>
            <a:r>
              <a:rPr lang="en-US" sz="2000" dirty="0" smtClean="0"/>
              <a:t> </a:t>
            </a:r>
            <a:r>
              <a:rPr lang="en-US" sz="2000" dirty="0" err="1" smtClean="0"/>
              <a:t>nel</a:t>
            </a:r>
            <a:r>
              <a:rPr lang="en-US" sz="2000" dirty="0" smtClean="0"/>
              <a:t> </a:t>
            </a:r>
            <a:r>
              <a:rPr lang="en-US" sz="2000" dirty="0" err="1" smtClean="0"/>
              <a:t>bullismo</a:t>
            </a:r>
            <a:r>
              <a:rPr lang="en-US" sz="2000" dirty="0" smtClean="0"/>
              <a:t> è </a:t>
            </a:r>
            <a:r>
              <a:rPr lang="en-US" sz="2000" dirty="0" err="1" smtClean="0"/>
              <a:t>necessaria</a:t>
            </a:r>
            <a:r>
              <a:rPr lang="en-US" sz="2000" dirty="0" smtClean="0"/>
              <a:t> per </a:t>
            </a:r>
            <a:r>
              <a:rPr lang="en-US" sz="2000" dirty="0" err="1" smtClean="0"/>
              <a:t>un’efficace</a:t>
            </a:r>
            <a:r>
              <a:rPr lang="en-US" sz="2000" dirty="0" smtClean="0"/>
              <a:t> </a:t>
            </a:r>
            <a:r>
              <a:rPr lang="en-US" sz="2000" dirty="0" err="1" smtClean="0"/>
              <a:t>gestione</a:t>
            </a:r>
            <a:r>
              <a:rPr lang="en-US" sz="2000" dirty="0" smtClean="0"/>
              <a:t> del </a:t>
            </a:r>
            <a:r>
              <a:rPr lang="en-US" sz="2000" dirty="0" err="1" smtClean="0"/>
              <a:t>conflitto</a:t>
            </a:r>
            <a:r>
              <a:rPr lang="en-US" sz="2000" dirty="0" smtClean="0"/>
              <a:t>.</a:t>
            </a:r>
            <a:endParaRPr kumimoji="0" lang="en-US" sz="2000" b="0" i="0" u="none" strike="noStrike" kern="1200" cap="none" spc="0" normalizeH="0" baseline="0" noProof="0" dirty="0" smtClean="0">
              <a:ln>
                <a:noFill/>
              </a:ln>
              <a:solidFill>
                <a:schemeClr val="tx1"/>
              </a:solidFill>
              <a:effectLst/>
              <a:uLnTx/>
              <a:uFillTx/>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0" i="0" u="none" strike="noStrike" kern="1200" cap="none" spc="0" normalizeH="0" baseline="0" noProof="0" dirty="0" smtClean="0">
                <a:ln>
                  <a:noFill/>
                </a:ln>
                <a:solidFill>
                  <a:schemeClr val="tx1"/>
                </a:solidFill>
                <a:effectLst/>
                <a:uLnTx/>
                <a:uFillTx/>
                <a:latin typeface="Arial Narrow"/>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Comparare</a:t>
            </a: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contrastare</a:t>
            </a: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giudicare</a:t>
            </a:r>
            <a:r>
              <a:rPr lang="en-US" sz="2000" dirty="0" smtClean="0">
                <a:latin typeface="Calibri" panose="020F0502020204030204" pitchFamily="34" charset="0"/>
              </a:rPr>
              <a:t> e </a:t>
            </a:r>
            <a:r>
              <a:rPr lang="en-US" sz="2000" dirty="0" err="1" smtClean="0">
                <a:latin typeface="Calibri" panose="020F0502020204030204" pitchFamily="34" charset="0"/>
              </a:rPr>
              <a:t>giustificare</a:t>
            </a:r>
            <a:r>
              <a:rPr lang="en-US" sz="2000" dirty="0" smtClean="0">
                <a:latin typeface="Calibri" panose="020F0502020204030204" pitchFamily="34" charset="0"/>
              </a:rPr>
              <a:t> </a:t>
            </a:r>
            <a:r>
              <a:rPr lang="en-US" sz="2000" dirty="0" err="1" smtClean="0">
                <a:latin typeface="Calibri" panose="020F0502020204030204" pitchFamily="34" charset="0"/>
              </a:rPr>
              <a:t>i</a:t>
            </a:r>
            <a:r>
              <a:rPr lang="en-US" sz="2000" dirty="0" smtClean="0">
                <a:latin typeface="Calibri" panose="020F0502020204030204" pitchFamily="34" charset="0"/>
              </a:rPr>
              <a:t> </a:t>
            </a:r>
            <a:r>
              <a:rPr lang="en-US" sz="2000" dirty="0" err="1" smtClean="0">
                <a:latin typeface="Calibri" panose="020F0502020204030204" pitchFamily="34" charset="0"/>
              </a:rPr>
              <a:t>diversi</a:t>
            </a:r>
            <a:r>
              <a:rPr lang="en-US" sz="2000" dirty="0" smtClean="0">
                <a:latin typeface="Calibri" panose="020F0502020204030204" pitchFamily="34" charset="0"/>
              </a:rPr>
              <a:t> </a:t>
            </a:r>
            <a:r>
              <a:rPr lang="en-US" sz="2000" dirty="0" err="1" smtClean="0">
                <a:latin typeface="Calibri" panose="020F0502020204030204" pitchFamily="34" charset="0"/>
              </a:rPr>
              <a:t>modi</a:t>
            </a:r>
            <a:r>
              <a:rPr lang="en-US" sz="2000" dirty="0" smtClean="0">
                <a:latin typeface="Calibri" panose="020F0502020204030204" pitchFamily="34" charset="0"/>
              </a:rPr>
              <a:t> per </a:t>
            </a:r>
            <a:r>
              <a:rPr lang="en-US" sz="2000" dirty="0" err="1" smtClean="0">
                <a:latin typeface="Calibri" panose="020F0502020204030204" pitchFamily="34" charset="0"/>
              </a:rPr>
              <a:t>incrementare</a:t>
            </a:r>
            <a:r>
              <a:rPr lang="en-US" sz="2000" dirty="0" smtClean="0">
                <a:latin typeface="Calibri" panose="020F0502020204030204" pitchFamily="34" charset="0"/>
              </a:rPr>
              <a:t> la </a:t>
            </a:r>
            <a:r>
              <a:rPr lang="en-US" sz="2000" dirty="0" err="1" smtClean="0">
                <a:latin typeface="Calibri" panose="020F0502020204030204" pitchFamily="34" charset="0"/>
              </a:rPr>
              <a:t>consapevolezza</a:t>
            </a:r>
            <a:r>
              <a:rPr lang="en-US" sz="2000" dirty="0" smtClean="0">
                <a:latin typeface="Calibri" panose="020F0502020204030204" pitchFamily="34" charset="0"/>
              </a:rPr>
              <a:t> </a:t>
            </a:r>
            <a:r>
              <a:rPr lang="en-US" sz="2000" dirty="0" err="1" smtClean="0">
                <a:latin typeface="Calibri" panose="020F0502020204030204" pitchFamily="34" charset="0"/>
              </a:rPr>
              <a:t>sul</a:t>
            </a:r>
            <a:r>
              <a:rPr lang="en-US" sz="2000" dirty="0" smtClean="0">
                <a:latin typeface="Calibri" panose="020F0502020204030204" pitchFamily="34" charset="0"/>
              </a:rPr>
              <a:t> </a:t>
            </a:r>
            <a:r>
              <a:rPr lang="en-US" sz="2000" dirty="0" err="1" smtClean="0">
                <a:latin typeface="Calibri" panose="020F0502020204030204" pitchFamily="34" charset="0"/>
              </a:rPr>
              <a:t>bullismo</a:t>
            </a: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0" i="0" u="none" strike="noStrike" kern="1200" cap="none" spc="0" normalizeH="0" baseline="0" noProof="0" dirty="0" smtClean="0">
                <a:ln>
                  <a:noFill/>
                </a:ln>
                <a:solidFill>
                  <a:schemeClr val="tx1"/>
                </a:solidFill>
                <a:effectLst/>
                <a:uLnTx/>
                <a:uFillTx/>
                <a:latin typeface="Arial Narrow"/>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Proporre</a:t>
            </a: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azioni</a:t>
            </a: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e </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attività</a:t>
            </a: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pratiche</a:t>
            </a: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per </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incrementare</a:t>
            </a: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conoscenza</a:t>
            </a: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a:t>
            </a:r>
          </a:p>
          <a:p>
            <a:pPr lvl="0" algn="just">
              <a:lnSpc>
                <a:spcPct val="90000"/>
              </a:lnSpc>
              <a:spcBef>
                <a:spcPts val="1000"/>
              </a:spcBef>
              <a:defRPr/>
            </a:pPr>
            <a:r>
              <a:rPr kumimoji="0" lang="en-US" sz="2000" b="0" i="0" u="none" strike="noStrike" kern="1200" cap="none" spc="0" normalizeH="0" baseline="0" noProof="0" dirty="0" smtClean="0">
                <a:ln>
                  <a:noFill/>
                </a:ln>
                <a:solidFill>
                  <a:schemeClr val="tx1"/>
                </a:solidFill>
                <a:effectLst/>
                <a:uLnTx/>
                <a:uFillTx/>
                <a:latin typeface="Arial Narrow"/>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Selezionare</a:t>
            </a: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appropriate </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categorie</a:t>
            </a: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di</a:t>
            </a: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persone</a:t>
            </a: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istituzioni</a:t>
            </a: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per </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incrementare</a:t>
            </a: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la </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consapevolezza</a:t>
            </a:r>
            <a:r>
              <a:rPr lang="en-US" sz="2000" noProof="0" dirty="0" smtClean="0">
                <a:latin typeface="Calibri" panose="020F0502020204030204" pitchFamily="34" charset="0"/>
              </a:rPr>
              <a:t>,</a:t>
            </a:r>
            <a:r>
              <a:rPr lang="en-US" sz="2000" dirty="0" smtClean="0">
                <a:latin typeface="Calibri" panose="020F0502020204030204" pitchFamily="34" charset="0"/>
              </a:rPr>
              <a:t> </a:t>
            </a:r>
            <a:r>
              <a:rPr lang="en-US" sz="2000" dirty="0" err="1" smtClean="0">
                <a:latin typeface="Calibri" panose="020F0502020204030204" pitchFamily="34" charset="0"/>
              </a:rPr>
              <a:t>spiegare</a:t>
            </a:r>
            <a:r>
              <a:rPr lang="en-US" sz="2000" dirty="0" smtClean="0">
                <a:latin typeface="Calibri" panose="020F0502020204030204" pitchFamily="34" charset="0"/>
              </a:rPr>
              <a:t> le </a:t>
            </a:r>
            <a:r>
              <a:rPr lang="en-US" sz="2000" dirty="0" err="1" smtClean="0">
                <a:latin typeface="Calibri" panose="020F0502020204030204" pitchFamily="34" charset="0"/>
              </a:rPr>
              <a:t>ragioni</a:t>
            </a:r>
            <a:r>
              <a:rPr lang="en-US" sz="2000" dirty="0" smtClean="0">
                <a:latin typeface="Calibri" panose="020F0502020204030204" pitchFamily="34" charset="0"/>
              </a:rPr>
              <a:t> e </a:t>
            </a:r>
            <a:r>
              <a:rPr lang="en-US" sz="2000" dirty="0" err="1" smtClean="0">
                <a:latin typeface="Calibri" panose="020F0502020204030204" pitchFamily="34" charset="0"/>
              </a:rPr>
              <a:t>descrivere</a:t>
            </a:r>
            <a:r>
              <a:rPr lang="en-US" sz="2000" dirty="0" smtClean="0">
                <a:latin typeface="Calibri" panose="020F0502020204030204" pitchFamily="34" charset="0"/>
              </a:rPr>
              <a:t> le </a:t>
            </a:r>
            <a:r>
              <a:rPr lang="en-US" sz="2000" dirty="0" err="1" smtClean="0">
                <a:latin typeface="Calibri" panose="020F0502020204030204" pitchFamily="34" charset="0"/>
              </a:rPr>
              <a:t>caratteristiche</a:t>
            </a:r>
            <a:r>
              <a:rPr lang="en-US" sz="2000" dirty="0" smtClean="0">
                <a:latin typeface="Calibri" panose="020F0502020204030204" pitchFamily="34" charset="0"/>
              </a:rPr>
              <a:t> come </a:t>
            </a:r>
            <a:r>
              <a:rPr lang="en-US" sz="2000" dirty="0" err="1" smtClean="0">
                <a:latin typeface="Calibri" panose="020F0502020204030204" pitchFamily="34" charset="0"/>
              </a:rPr>
              <a:t>argomenti</a:t>
            </a:r>
            <a:r>
              <a:rPr lang="en-US" sz="2000" dirty="0" smtClean="0">
                <a:latin typeface="Calibri" panose="020F0502020204030204" pitchFamily="34" charset="0"/>
              </a:rPr>
              <a:t> per la </a:t>
            </a:r>
            <a:r>
              <a:rPr lang="en-US" sz="2000" dirty="0" err="1" smtClean="0">
                <a:latin typeface="Calibri" panose="020F0502020204030204" pitchFamily="34" charset="0"/>
              </a:rPr>
              <a:t>loro</a:t>
            </a:r>
            <a:r>
              <a:rPr lang="en-US" sz="2000" dirty="0" smtClean="0">
                <a:latin typeface="Calibri" panose="020F0502020204030204" pitchFamily="34" charset="0"/>
              </a:rPr>
              <a:t> </a:t>
            </a:r>
            <a:r>
              <a:rPr lang="en-US" sz="2000" dirty="0" err="1" smtClean="0">
                <a:latin typeface="Calibri" panose="020F0502020204030204" pitchFamily="34" charset="0"/>
              </a:rPr>
              <a:t>selezione</a:t>
            </a:r>
            <a:r>
              <a:rPr lang="en-US" sz="2000" dirty="0" smtClean="0">
                <a:latin typeface="Calibri" panose="020F0502020204030204" pitchFamily="34" charset="0"/>
              </a:rPr>
              <a:t>;</a:t>
            </a:r>
            <a:endPar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0" i="0" u="none" strike="noStrike" kern="1200" cap="none" spc="0" normalizeH="0" baseline="0" noProof="0" dirty="0" smtClean="0">
                <a:ln>
                  <a:noFill/>
                </a:ln>
                <a:solidFill>
                  <a:schemeClr val="tx1"/>
                </a:solidFill>
                <a:effectLst/>
                <a:uLnTx/>
                <a:uFillTx/>
                <a:latin typeface="Arial Narrow"/>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Definire</a:t>
            </a: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e </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descrivere</a:t>
            </a: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un </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ambiente</a:t>
            </a:r>
            <a:r>
              <a:rPr kumimoji="0" lang="en-US" sz="20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0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scolastico</a:t>
            </a:r>
            <a:r>
              <a:rPr kumimoji="0" lang="en-US" sz="20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a:t>
            </a:r>
            <a:r>
              <a:rPr kumimoji="0" lang="en-US" sz="20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di</a:t>
            </a:r>
            <a:r>
              <a:rPr kumimoji="0" lang="en-US" sz="20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0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classe</a:t>
            </a:r>
            <a:r>
              <a:rPr kumimoji="0" lang="en-US" sz="20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0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sicuro</a:t>
            </a:r>
            <a:r>
              <a:rPr kumimoji="0" lang="en-US" sz="20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e </a:t>
            </a:r>
            <a:r>
              <a:rPr kumimoji="0" lang="en-US" sz="20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di</a:t>
            </a:r>
            <a:r>
              <a:rPr kumimoji="0" lang="en-US" sz="20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0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supporto</a:t>
            </a: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4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2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p:txBody>
      </p:sp>
      <p:sp>
        <p:nvSpPr>
          <p:cNvPr id="7" name="Content Placeholder 5"/>
          <p:cNvSpPr txBox="1">
            <a:spLocks/>
          </p:cNvSpPr>
          <p:nvPr/>
        </p:nvSpPr>
        <p:spPr>
          <a:xfrm>
            <a:off x="6216000" y="914401"/>
            <a:ext cx="5976000" cy="3327400"/>
          </a:xfrm>
          <a:prstGeom prst="rect">
            <a:avLst/>
          </a:prstGeom>
        </p:spPr>
        <p:txBody>
          <a:bodyPr vert="horz" lIns="54000" tIns="54000" rIns="54000" bIns="54000" rtlCol="0">
            <a:noAutofit/>
          </a:body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0" i="0" u="none" strike="noStrike" kern="1200" cap="none" spc="0" normalizeH="0" baseline="0" noProof="0" dirty="0" smtClean="0">
                <a:ln>
                  <a:noFill/>
                </a:ln>
                <a:solidFill>
                  <a:schemeClr val="tx1"/>
                </a:solidFill>
                <a:effectLst/>
                <a:uLnTx/>
                <a:uFillTx/>
                <a:latin typeface="Arial Narrow"/>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Analizzare</a:t>
            </a: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l’ </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ambiente</a:t>
            </a:r>
            <a:r>
              <a:rPr kumimoji="0" lang="en-US" sz="20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0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scolastico</a:t>
            </a:r>
            <a:r>
              <a:rPr kumimoji="0" lang="en-US" sz="20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a:t>
            </a:r>
            <a:r>
              <a:rPr kumimoji="0" lang="en-US" sz="20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di</a:t>
            </a:r>
            <a:r>
              <a:rPr kumimoji="0" lang="en-US" sz="20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0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classe</a:t>
            </a:r>
            <a:r>
              <a:rPr kumimoji="0" lang="en-US" sz="20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e </a:t>
            </a:r>
            <a:r>
              <a:rPr kumimoji="0" lang="en-US" sz="20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distinguere</a:t>
            </a:r>
            <a:r>
              <a:rPr kumimoji="0" lang="en-US" sz="20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0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gli</a:t>
            </a:r>
            <a:r>
              <a:rPr kumimoji="0" lang="en-US" sz="20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0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elementi</a:t>
            </a:r>
            <a:r>
              <a:rPr kumimoji="0" lang="en-US" sz="20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0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di</a:t>
            </a:r>
            <a:r>
              <a:rPr kumimoji="0" lang="en-US" sz="20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un </a:t>
            </a:r>
            <a:r>
              <a:rPr kumimoji="0" lang="en-US" sz="20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ambiente</a:t>
            </a:r>
            <a:r>
              <a:rPr kumimoji="0" lang="en-US" sz="20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0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sicuro</a:t>
            </a: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0" i="0" u="none" strike="noStrike" kern="1200" cap="none" spc="0" normalizeH="0" baseline="0" noProof="0" dirty="0" smtClean="0">
                <a:ln>
                  <a:noFill/>
                </a:ln>
                <a:solidFill>
                  <a:schemeClr val="tx1"/>
                </a:solidFill>
                <a:effectLst/>
                <a:uLnTx/>
                <a:uFillTx/>
                <a:latin typeface="Arial Narrow"/>
                <a:ea typeface="+mn-ea"/>
                <a:cs typeface="+mn-cs"/>
              </a:rPr>
              <a:t>► </a:t>
            </a:r>
            <a:r>
              <a:rPr kumimoji="0" lang="it-IT"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Parafrasare, esemplificare e spiegare le principali regole anti discriminazione</a:t>
            </a:r>
            <a:r>
              <a:rPr kumimoji="0" lang="en-GB"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a:t>
            </a:r>
            <a:endPar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0" i="0" u="none" strike="noStrike" kern="1200" cap="none" spc="0" normalizeH="0" baseline="0" noProof="0" dirty="0" smtClean="0">
                <a:ln>
                  <a:noFill/>
                </a:ln>
                <a:solidFill>
                  <a:schemeClr val="tx1"/>
                </a:solidFill>
                <a:effectLst/>
                <a:uLnTx/>
                <a:uFillTx/>
                <a:latin typeface="Arial Narrow"/>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Formulare</a:t>
            </a: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regole</a:t>
            </a: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per la </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sicurezza</a:t>
            </a: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online e la </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protezione</a:t>
            </a: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contro</a:t>
            </a: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il</a:t>
            </a: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bullismo</a:t>
            </a: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0" i="0" u="none" strike="noStrike" kern="1200" cap="none" spc="0" normalizeH="0" baseline="0" noProof="0" dirty="0" smtClean="0">
                <a:ln>
                  <a:noFill/>
                </a:ln>
                <a:solidFill>
                  <a:schemeClr val="tx1"/>
                </a:solidFill>
                <a:effectLst/>
                <a:uLnTx/>
                <a:uFillTx/>
                <a:latin typeface="Arial Narrow"/>
                <a:ea typeface="+mn-ea"/>
                <a:cs typeface="+mn-cs"/>
              </a:rPr>
              <a:t>► </a:t>
            </a:r>
            <a:r>
              <a:rPr kumimoji="0" lang="it-IT"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Decidere (e argomentare la decisione) quali strutture e procedure</a:t>
            </a:r>
            <a:r>
              <a:rPr kumimoji="0" lang="it-IT" sz="20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dovrebbero essere utilizzate nel combattere il bullismo</a:t>
            </a:r>
            <a:r>
              <a:rPr kumimoji="0" lang="en-GB"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a:t>
            </a:r>
            <a:endPar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400" b="1" dirty="0" err="1" smtClean="0">
                <a:latin typeface="Calibri" panose="020F0502020204030204" pitchFamily="34" charset="0"/>
              </a:rPr>
              <a:t>Attività</a:t>
            </a:r>
            <a:r>
              <a:rPr lang="en-US" sz="2400" b="1" dirty="0" smtClean="0">
                <a:latin typeface="Calibri" panose="020F0502020204030204" pitchFamily="34" charset="0"/>
              </a:rPr>
              <a:t> dell’ </a:t>
            </a:r>
            <a:r>
              <a:rPr lang="en-US" sz="2400" b="1" dirty="0" err="1" smtClean="0">
                <a:latin typeface="Calibri" panose="020F0502020204030204" pitchFamily="34" charset="0"/>
              </a:rPr>
              <a:t>unità</a:t>
            </a:r>
            <a:r>
              <a:rPr kumimoji="0" lang="en-US" sz="2400" b="1"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0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p:txBody>
      </p:sp>
      <p:graphicFrame>
        <p:nvGraphicFramePr>
          <p:cNvPr id="8" name="Table 7"/>
          <p:cNvGraphicFramePr>
            <a:graphicFrameLocks noGrp="1"/>
          </p:cNvGraphicFramePr>
          <p:nvPr/>
        </p:nvGraphicFramePr>
        <p:xfrm>
          <a:off x="6478814" y="4488364"/>
          <a:ext cx="5283200" cy="2179681"/>
        </p:xfrm>
        <a:graphic>
          <a:graphicData uri="http://schemas.openxmlformats.org/drawingml/2006/table">
            <a:tbl>
              <a:tblPr/>
              <a:tblGrid>
                <a:gridCol w="2359961"/>
                <a:gridCol w="2923239"/>
              </a:tblGrid>
              <a:tr h="458470">
                <a:tc>
                  <a:txBody>
                    <a:bodyPr/>
                    <a:lstStyle/>
                    <a:p>
                      <a:pPr>
                        <a:spcAft>
                          <a:spcPts val="0"/>
                        </a:spcAft>
                      </a:pPr>
                      <a:r>
                        <a:rPr lang="en-US" sz="2000" dirty="0">
                          <a:latin typeface="+mn-lt"/>
                          <a:ea typeface="Calibri"/>
                          <a:cs typeface="Times New Roman"/>
                        </a:rPr>
                        <a:t>►</a:t>
                      </a:r>
                      <a:r>
                        <a:rPr lang="en-US" sz="2000" dirty="0" err="1" smtClean="0">
                          <a:latin typeface="+mn-lt"/>
                          <a:ea typeface="Calibri"/>
                          <a:cs typeface="Times New Roman"/>
                        </a:rPr>
                        <a:t>letture</a:t>
                      </a:r>
                      <a:endParaRPr lang="en-US" sz="20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dirty="0">
                          <a:latin typeface="+mn-lt"/>
                          <a:ea typeface="Calibri"/>
                          <a:cs typeface="Times New Roman"/>
                        </a:rPr>
                        <a:t>► </a:t>
                      </a:r>
                      <a:r>
                        <a:rPr lang="en-US" sz="2000" dirty="0" err="1" smtClean="0">
                          <a:latin typeface="+mn-lt"/>
                          <a:ea typeface="Calibri"/>
                          <a:cs typeface="Times New Roman"/>
                        </a:rPr>
                        <a:t>analisi</a:t>
                      </a:r>
                      <a:r>
                        <a:rPr lang="en-US" sz="2000" dirty="0" smtClean="0">
                          <a:latin typeface="+mn-lt"/>
                          <a:ea typeface="Calibri"/>
                          <a:cs typeface="Times New Roman"/>
                        </a:rPr>
                        <a:t> e </a:t>
                      </a:r>
                      <a:r>
                        <a:rPr lang="en-US" sz="2000" dirty="0" err="1" smtClean="0">
                          <a:latin typeface="+mn-lt"/>
                          <a:ea typeface="Calibri"/>
                          <a:cs typeface="Times New Roman"/>
                        </a:rPr>
                        <a:t>dibattiti</a:t>
                      </a:r>
                      <a:endParaRPr lang="en-US" sz="20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8470">
                <a:tc>
                  <a:txBody>
                    <a:bodyPr/>
                    <a:lstStyle/>
                    <a:p>
                      <a:pPr>
                        <a:spcAft>
                          <a:spcPts val="0"/>
                        </a:spcAft>
                      </a:pPr>
                      <a:r>
                        <a:rPr lang="en-US" sz="2000" dirty="0">
                          <a:latin typeface="+mn-lt"/>
                          <a:ea typeface="Calibri"/>
                          <a:cs typeface="Times New Roman"/>
                        </a:rPr>
                        <a:t>► brainstorming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dirty="0" smtClean="0">
                          <a:latin typeface="+mn-lt"/>
                          <a:ea typeface="Calibri"/>
                          <a:cs typeface="Times New Roman"/>
                        </a:rPr>
                        <a:t>►</a:t>
                      </a:r>
                      <a:r>
                        <a:rPr lang="en-US" sz="2000" dirty="0" err="1" smtClean="0">
                          <a:latin typeface="+mn-lt"/>
                          <a:ea typeface="Calibri"/>
                          <a:cs typeface="Times New Roman"/>
                        </a:rPr>
                        <a:t>scambio</a:t>
                      </a:r>
                      <a:r>
                        <a:rPr lang="en-US" sz="2000" dirty="0" smtClean="0">
                          <a:latin typeface="+mn-lt"/>
                          <a:ea typeface="Calibri"/>
                          <a:cs typeface="Times New Roman"/>
                        </a:rPr>
                        <a:t>/</a:t>
                      </a:r>
                      <a:r>
                        <a:rPr lang="en-US" sz="2000" dirty="0" err="1" smtClean="0">
                          <a:latin typeface="+mn-lt"/>
                          <a:ea typeface="Calibri"/>
                          <a:cs typeface="Times New Roman"/>
                        </a:rPr>
                        <a:t>condivisione</a:t>
                      </a:r>
                      <a:r>
                        <a:rPr lang="en-US" sz="2000" dirty="0" smtClean="0">
                          <a:latin typeface="+mn-lt"/>
                          <a:ea typeface="Calibri"/>
                          <a:cs typeface="Times New Roman"/>
                        </a:rPr>
                        <a:t> </a:t>
                      </a:r>
                      <a:r>
                        <a:rPr lang="en-US" sz="2000" dirty="0" err="1" smtClean="0">
                          <a:latin typeface="+mn-lt"/>
                          <a:ea typeface="Calibri"/>
                          <a:cs typeface="Times New Roman"/>
                        </a:rPr>
                        <a:t>di</a:t>
                      </a:r>
                      <a:r>
                        <a:rPr lang="en-US" sz="2000" dirty="0" smtClean="0">
                          <a:latin typeface="+mn-lt"/>
                          <a:ea typeface="Calibri"/>
                          <a:cs typeface="Times New Roman"/>
                        </a:rPr>
                        <a:t> </a:t>
                      </a:r>
                      <a:r>
                        <a:rPr lang="en-US" sz="2000" dirty="0" err="1" smtClean="0">
                          <a:latin typeface="+mn-lt"/>
                          <a:ea typeface="Calibri"/>
                          <a:cs typeface="Times New Roman"/>
                        </a:rPr>
                        <a:t>opinioni</a:t>
                      </a:r>
                      <a:endParaRPr lang="en-US" sz="20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8470">
                <a:tc>
                  <a:txBody>
                    <a:bodyPr/>
                    <a:lstStyle/>
                    <a:p>
                      <a:pPr>
                        <a:spcAft>
                          <a:spcPts val="0"/>
                        </a:spcAft>
                      </a:pPr>
                      <a:r>
                        <a:rPr lang="en-US" sz="2000" dirty="0" smtClean="0">
                          <a:latin typeface="+mn-lt"/>
                          <a:ea typeface="Calibri"/>
                          <a:cs typeface="Times New Roman"/>
                        </a:rPr>
                        <a:t>►</a:t>
                      </a:r>
                      <a:r>
                        <a:rPr lang="en-US" sz="2000" dirty="0" err="1" smtClean="0">
                          <a:latin typeface="+mn-lt"/>
                          <a:ea typeface="Calibri"/>
                          <a:cs typeface="Times New Roman"/>
                        </a:rPr>
                        <a:t>lavoro</a:t>
                      </a:r>
                      <a:r>
                        <a:rPr lang="en-US" sz="2000" dirty="0" smtClean="0">
                          <a:latin typeface="+mn-lt"/>
                          <a:ea typeface="Calibri"/>
                          <a:cs typeface="Times New Roman"/>
                        </a:rPr>
                        <a:t> </a:t>
                      </a:r>
                      <a:r>
                        <a:rPr lang="en-US" sz="2000" dirty="0" err="1" smtClean="0">
                          <a:latin typeface="+mn-lt"/>
                          <a:ea typeface="Calibri"/>
                          <a:cs typeface="Times New Roman"/>
                        </a:rPr>
                        <a:t>di</a:t>
                      </a:r>
                      <a:r>
                        <a:rPr lang="en-US" sz="2000" dirty="0" smtClean="0">
                          <a:latin typeface="+mn-lt"/>
                          <a:ea typeface="Calibri"/>
                          <a:cs typeface="Times New Roman"/>
                        </a:rPr>
                        <a:t> </a:t>
                      </a:r>
                      <a:r>
                        <a:rPr lang="en-US" sz="2000" dirty="0" err="1" smtClean="0">
                          <a:latin typeface="+mn-lt"/>
                          <a:ea typeface="Calibri"/>
                          <a:cs typeface="Times New Roman"/>
                        </a:rPr>
                        <a:t>gruppo</a:t>
                      </a:r>
                      <a:endParaRPr lang="en-US" sz="20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dirty="0" smtClean="0">
                          <a:latin typeface="+mn-lt"/>
                          <a:ea typeface="Calibri"/>
                          <a:cs typeface="Times New Roman"/>
                        </a:rPr>
                        <a:t>►</a:t>
                      </a:r>
                      <a:r>
                        <a:rPr lang="en-US" sz="2000" dirty="0" err="1" smtClean="0">
                          <a:latin typeface="+mn-lt"/>
                          <a:ea typeface="Calibri"/>
                          <a:cs typeface="Times New Roman"/>
                        </a:rPr>
                        <a:t>discussione</a:t>
                      </a:r>
                      <a:endParaRPr lang="en-US" sz="20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3141">
                <a:tc>
                  <a:txBody>
                    <a:bodyPr/>
                    <a:lstStyle/>
                    <a:p>
                      <a:pPr>
                        <a:spcAft>
                          <a:spcPts val="0"/>
                        </a:spcAft>
                      </a:pPr>
                      <a:r>
                        <a:rPr lang="en-US" sz="2000" dirty="0">
                          <a:latin typeface="+mn-lt"/>
                          <a:ea typeface="Calibri"/>
                          <a:cs typeface="Times New Roman"/>
                        </a:rPr>
                        <a:t>► </a:t>
                      </a:r>
                      <a:r>
                        <a:rPr lang="en-US" sz="2000" dirty="0" err="1" smtClean="0">
                          <a:latin typeface="+mn-lt"/>
                          <a:ea typeface="Calibri"/>
                          <a:cs typeface="Times New Roman"/>
                        </a:rPr>
                        <a:t>mappe</a:t>
                      </a:r>
                      <a:r>
                        <a:rPr lang="en-US" sz="2000" dirty="0" smtClean="0">
                          <a:latin typeface="+mn-lt"/>
                          <a:ea typeface="Calibri"/>
                          <a:cs typeface="Times New Roman"/>
                        </a:rPr>
                        <a:t> </a:t>
                      </a:r>
                      <a:r>
                        <a:rPr lang="en-US" sz="2000" dirty="0" err="1" smtClean="0">
                          <a:latin typeface="+mn-lt"/>
                          <a:ea typeface="Calibri"/>
                          <a:cs typeface="Times New Roman"/>
                        </a:rPr>
                        <a:t>mentali</a:t>
                      </a:r>
                      <a:endParaRPr lang="en-US" sz="20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dirty="0" smtClean="0">
                          <a:latin typeface="+mn-lt"/>
                          <a:ea typeface="Calibri"/>
                          <a:cs typeface="Times New Roman"/>
                        </a:rPr>
                        <a:t>►</a:t>
                      </a:r>
                      <a:r>
                        <a:rPr lang="en-US" sz="2000" dirty="0" err="1" smtClean="0">
                          <a:latin typeface="+mn-lt"/>
                          <a:ea typeface="Calibri"/>
                          <a:cs typeface="Times New Roman"/>
                        </a:rPr>
                        <a:t>valutazione</a:t>
                      </a:r>
                      <a:endParaRPr lang="en-US" sz="20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4294967295"/>
          </p:nvPr>
        </p:nvSpPr>
        <p:spPr>
          <a:xfrm>
            <a:off x="1524000" y="3602038"/>
            <a:ext cx="9144000" cy="1655762"/>
          </a:xfrm>
        </p:spPr>
        <p:txBody>
          <a:bodyPr/>
          <a:lstStyle/>
          <a:p>
            <a:r>
              <a:rPr lang="en-US" sz="2400" b="1" dirty="0" smtClean="0"/>
              <a:t>Grazie per </a:t>
            </a:r>
            <a:r>
              <a:rPr lang="en-US" sz="2400" b="1" dirty="0" err="1" smtClean="0"/>
              <a:t>l’attenzione</a:t>
            </a:r>
            <a:r>
              <a:rPr lang="en-US" sz="2400" b="1" dirty="0" smtClean="0"/>
              <a:t>!</a:t>
            </a:r>
          </a:p>
          <a:p>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CARDET Course template">
  <a:themeElements>
    <a:clrScheme name="ComBuS">
      <a:dk1>
        <a:srgbClr val="0A1652"/>
      </a:dk1>
      <a:lt1>
        <a:srgbClr val="F2F2F2"/>
      </a:lt1>
      <a:dk2>
        <a:srgbClr val="EAC3F3"/>
      </a:dk2>
      <a:lt2>
        <a:srgbClr val="F2F2F2"/>
      </a:lt2>
      <a:accent1>
        <a:srgbClr val="ED145A"/>
      </a:accent1>
      <a:accent2>
        <a:srgbClr val="601872"/>
      </a:accent2>
      <a:accent3>
        <a:srgbClr val="00AEEF"/>
      </a:accent3>
      <a:accent4>
        <a:srgbClr val="F7941E"/>
      </a:accent4>
      <a:accent5>
        <a:srgbClr val="1F4E79"/>
      </a:accent5>
      <a:accent6>
        <a:srgbClr val="BFBFBF"/>
      </a:accent6>
      <a:hlink>
        <a:srgbClr val="00ADBB"/>
      </a:hlink>
      <a:folHlink>
        <a:srgbClr val="00ADBB"/>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CARDET Course template - Cover page">
  <a:themeElements>
    <a:clrScheme name="Cardet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1264</TotalTime>
  <Words>578</Words>
  <Application>Microsoft Office PowerPoint</Application>
  <PresentationFormat>Personalizzato</PresentationFormat>
  <Paragraphs>45</Paragraphs>
  <Slides>5</Slides>
  <Notes>1</Notes>
  <HiddenSlides>0</HiddenSlides>
  <MMClips>0</MMClips>
  <ScaleCrop>false</ScaleCrop>
  <HeadingPairs>
    <vt:vector size="4" baseType="variant">
      <vt:variant>
        <vt:lpstr>Tema</vt:lpstr>
      </vt:variant>
      <vt:variant>
        <vt:i4>2</vt:i4>
      </vt:variant>
      <vt:variant>
        <vt:lpstr>Titoli diapositive</vt:lpstr>
      </vt:variant>
      <vt:variant>
        <vt:i4>5</vt:i4>
      </vt:variant>
    </vt:vector>
  </HeadingPairs>
  <TitlesOfParts>
    <vt:vector size="7" baseType="lpstr">
      <vt:lpstr>CARDET Course template</vt:lpstr>
      <vt:lpstr>CARDET Course template - Cover page</vt:lpstr>
      <vt:lpstr>INTODUZIONE AL SEMINARIO (Unità 4):</vt:lpstr>
      <vt:lpstr>Breve promemoria sul progetto ComBus</vt:lpstr>
      <vt:lpstr>Breve promemoria sul progetto ComBus</vt:lpstr>
      <vt:lpstr>Obiettivi e attività dell’ unità 4 (seminario)</vt:lpstr>
      <vt:lpstr>Diapositiva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2Fast4u</dc:creator>
  <cp:lastModifiedBy>user</cp:lastModifiedBy>
  <cp:revision>41</cp:revision>
  <dcterms:created xsi:type="dcterms:W3CDTF">2016-09-27T10:46:00Z</dcterms:created>
  <dcterms:modified xsi:type="dcterms:W3CDTF">2016-11-14T17:17:15Z</dcterms:modified>
</cp:coreProperties>
</file>