
<file path=[Content_Types].xml><?xml version="1.0" encoding="utf-8"?>
<Types xmlns="http://schemas.openxmlformats.org/package/2006/content-types">
  <Override PartName="/ppt/slideLayouts/slideLayout15.xml" ContentType="application/vnd.openxmlformats-officedocument.presentationml.slideLayout+xml"/>
  <Override PartName="/ppt/slideLayouts/slideLayout23.xml" ContentType="application/vnd.openxmlformats-officedocument.presentationml.slideLayout+xml"/>
  <Override PartName="/ppt/slides/slide9.xml" ContentType="application/vnd.openxmlformats-officedocument.presentationml.slide+xml"/>
  <Override PartName="/ppt/notesSlides/notesSlide4.xml" ContentType="application/vnd.openxmlformats-officedocument.presentationml.notesSlide+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s/slide5.xml" ContentType="application/vnd.openxmlformats-officedocument.presentationml.slide+xml"/>
  <Override PartName="/ppt/notesSlides/notesSlide9.xml" ContentType="application/vnd.openxmlformats-officedocument.presentationml.notesSlide+xml"/>
  <Default Extension="rels" ContentType="application/vnd.openxmlformats-package.relationships+xml"/>
  <Override PartName="/ppt/slides/slide10.xml" ContentType="application/vnd.openxmlformats-officedocument.presentationml.slide+xml"/>
  <Override PartName="/ppt/slideLayouts/slideLayout5.xml" ContentType="application/vnd.openxmlformats-officedocument.presentationml.slideLayout+xml"/>
  <Override PartName="/ppt/tags/tag1.xml" ContentType="application/vnd.openxmlformats-officedocument.presentationml.tags+xml"/>
  <Override PartName="/ppt/slides/slide1.xml" ContentType="application/vnd.openxmlformats-officedocument.presentationml.slide+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slideMasters/slideMaster2.xml" ContentType="application/vnd.openxmlformats-officedocument.presentationml.slideMaster+xml"/>
  <Override PartName="/ppt/theme/theme2.xml" ContentType="application/vnd.openxmlformats-officedocument.theme+xml"/>
  <Override PartName="/ppt/slideLayouts/slideLayout1.xml" ContentType="application/vnd.openxmlformats-officedocument.presentationml.slideLayout+xml"/>
  <Default Extension="jpeg" ContentType="image/jpeg"/>
  <Override PartName="/docProps/app.xml" ContentType="application/vnd.openxmlformats-officedocument.extended-properties+xml"/>
  <Default Extension="xml" ContentType="application/xml"/>
  <Override PartName="/ppt/slideLayouts/slideLayout16.xml" ContentType="application/vnd.openxmlformats-officedocument.presentationml.slideLayout+xml"/>
  <Override PartName="/ppt/tableStyles.xml" ContentType="application/vnd.openxmlformats-officedocument.presentationml.tableStyles+xml"/>
  <Override PartName="/ppt/notesSlides/notesSlide5.xml" ContentType="application/vnd.openxmlformats-officedocument.presentationml.notesSlide+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s/slide6.xml" ContentType="application/vnd.openxmlformats-officedocument.presentationml.slide+xml"/>
  <Override PartName="/ppt/notesSlides/notesSlide1.xml" ContentType="application/vnd.openxmlformats-officedocument.presentationml.notesSlide+xml"/>
  <Override PartName="/docProps/core.xml" ContentType="application/vnd.openxmlformats-package.core-properties+xml"/>
  <Override PartName="/ppt/slides/slide11.xml" ContentType="application/vnd.openxmlformats-officedocument.presentationml.slide+xml"/>
  <Override PartName="/ppt/slideLayouts/slideLayout6.xml" ContentType="application/vnd.openxmlformats-officedocument.presentationml.slideLayout+xml"/>
  <Override PartName="/ppt/slides/slide2.xml" ContentType="application/vnd.openxmlformats-officedocument.presentationml.slide+xml"/>
  <Default Extension="png" ContentType="image/png"/>
  <Override PartName="/ppt/slideLayouts/slideLayout2.xml" ContentType="application/vnd.openxmlformats-officedocument.presentationml.slideLayout+xml"/>
  <Override PartName="/ppt/theme/theme3.xml" ContentType="application/vnd.openxmlformats-officedocument.theme+xml"/>
  <Override PartName="/ppt/slideLayouts/slideLayout17.xml" ContentType="application/vnd.openxmlformats-officedocument.presentationml.slideLayout+xml"/>
  <Override PartName="/ppt/notesSlides/notesSlide6.xml" ContentType="application/vnd.openxmlformats-officedocument.presentationml.notesSlide+xml"/>
  <Override PartName="/ppt/slideLayouts/slideLayout13.xml" ContentType="application/vnd.openxmlformats-officedocument.presentationml.slideLayout+xml"/>
  <Override PartName="/ppt/slideLayouts/slideLayout21.xml" ContentType="application/vnd.openxmlformats-officedocument.presentationml.slideLayout+xml"/>
  <Override PartName="/ppt/slides/slide7.xml" ContentType="application/vnd.openxmlformats-officedocument.presentationml.slide+xml"/>
  <Override PartName="/ppt/notesSlides/notesSlide2.xml" ContentType="application/vnd.openxmlformats-officedocument.presentationml.notesSlide+xml"/>
  <Override PartName="/ppt/presentation.xml" ContentType="application/vnd.openxmlformats-officedocument.presentationml.presentation.main+xml"/>
  <Override PartName="/ppt/slides/slide12.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theme/theme4.xml" ContentType="application/vnd.openxmlformats-officedocument.theme+xml"/>
  <Override PartName="/ppt/slideLayouts/slideLayout3.xml" ContentType="application/vnd.openxmlformats-officedocument.presentationml.slideLayout+xml"/>
  <Override PartName="/ppt/slideLayouts/slideLayout18.xml" ContentType="application/vnd.openxmlformats-officedocument.presentationml.slideLayout+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ppt/slides/slide8.xml" ContentType="application/vnd.openxmlformats-officedocument.presentationml.slide+xml"/>
  <Override PartName="/ppt/notesSlides/notesSlide3.xml" ContentType="application/vnd.openxmlformats-officedocument.presentationml.notesSlide+xml"/>
  <Override PartName="/ppt/presProps.xml" ContentType="application/vnd.openxmlformats-officedocument.presentationml.presProps+xml"/>
  <Override PartName="/ppt/slides/slide13.xml" ContentType="application/vnd.openxmlformats-officedocument.presentationml.slide+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s/slide4.xml" ContentType="application/vnd.openxmlformats-officedocument.presentationml.slide+xml"/>
  <Override PartName="/ppt/notesSlides/notesSlide8.xml" ContentType="application/vnd.openxmlformats-officedocument.presentationml.notesSlide+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slideLayouts/slideLayout19.xml" ContentType="application/vnd.openxmlformats-officedocument.presentationml.slideLayout+xml"/>
  <Default Extension="bin" ContentType="application/vnd.openxmlformats-officedocument.presentationml.printerSettings"/>
  <Override PartName="/ppt/viewProps.xml" ContentType="application/vnd.openxmlformats-officedocument.presentationml.viewPro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648" r:id="rId1"/>
    <p:sldMasterId id="2147483686" r:id="rId2"/>
  </p:sldMasterIdLst>
  <p:notesMasterIdLst>
    <p:notesMasterId r:id="rId16"/>
  </p:notesMasterIdLst>
  <p:handoutMasterIdLst>
    <p:handoutMasterId r:id="rId17"/>
  </p:handoutMasterIdLst>
  <p:sldIdLst>
    <p:sldId id="256" r:id="rId3"/>
    <p:sldId id="257" r:id="rId4"/>
    <p:sldId id="264" r:id="rId5"/>
    <p:sldId id="266" r:id="rId6"/>
    <p:sldId id="267" r:id="rId7"/>
    <p:sldId id="268" r:id="rId8"/>
    <p:sldId id="269" r:id="rId9"/>
    <p:sldId id="275" r:id="rId10"/>
    <p:sldId id="271" r:id="rId11"/>
    <p:sldId id="272" r:id="rId12"/>
    <p:sldId id="274" r:id="rId13"/>
    <p:sldId id="260" r:id="rId14"/>
    <p:sldId id="259" r:id="rId15"/>
  </p:sldIdLst>
  <p:sldSz cx="12192000" cy="6858000"/>
  <p:notesSz cx="6858000" cy="9144000"/>
  <p:custDataLst>
    <p:tags r:id="rId19"/>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mc="http://schemas.openxmlformats.org/markup-compatibility/2006" xmlns:mv="urn:schemas-microsoft-com:mac:vml" xmlns:p15="http://schemas.microsoft.com/office/powerpoint/2012/main" xmlns:p="http://schemas.openxmlformats.org/presentationml/2006/main" xmlns:r="http://schemas.openxmlformats.org/officeDocument/2006/relationships" xmlns:a="http://schemas.openxmlformats.org/drawingml/2006/main" xmlns="">
        <p15:guide id="1" orient="horz" pos="2160">
          <p15:clr>
            <a:srgbClr val="A4A3A4"/>
          </p15:clr>
        </p15:guide>
        <p15:guide id="2" pos="3840">
          <p15:clr>
            <a:srgbClr val="A4A3A4"/>
          </p15:clr>
        </p15:guide>
      </p15:sldGuideLst>
    </p:ext>
    <p:ext uri="{2D200454-40CA-4A62-9FC3-DE9A4176ACB9}">
      <p15:notesGuideLst xmlns:mc="http://schemas.openxmlformats.org/markup-compatibility/2006" xmlns:mv="urn:schemas-microsoft-com:mac:vml" xmlns:p15="http://schemas.microsoft.com/office/powerpoint/2012/main" xmlns:p="http://schemas.openxmlformats.org/presentationml/2006/main" xmlns:r="http://schemas.openxmlformats.org/officeDocument/2006/relationships" xmlns:a="http://schemas.openxmlformats.org/drawingml/2006/main" xmlns=""/>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showPr showNarration="1">
    <p:present/>
    <p:sldAll/>
    <p:penClr>
      <a:prstClr val="red"/>
    </p:penClr>
    <p:extLst>
      <p:ext uri="{EC167BDD-8182-4AB7-AECC-EB403E3ABB37}">
        <p14:laserClr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a:srgbClr val="FF0000"/>
        </p14:laserClr>
      </p:ext>
      <p:ext uri="{2FDB2607-1784-4EEB-B798-7EB5836EED8A}">
        <p14:showMediaCtrls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1"/>
      </p:ext>
    </p:extLst>
  </p:showPr>
  <p:clrMru>
    <a:srgbClr val="DF145E"/>
    <a:srgbClr val="1F4E79"/>
    <a:srgbClr val="FACADB"/>
    <a:srgbClr val="F488AF"/>
    <a:srgbClr val="1F4E83"/>
    <a:srgbClr val="CAE6E8"/>
    <a:srgbClr val="F9F9F9"/>
    <a:srgbClr val="A2D2D6"/>
    <a:srgbClr val="00ADBB"/>
    <a:srgbClr val="DDEFBF"/>
  </p:clrMru>
  <p:extLst>
    <p:ext uri="{E76CE94A-603C-4142-B9EB-6D1370010A27}">
      <p14:discardImageEditData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0"/>
    </p:ext>
    <p:ext uri="{D31A062A-798A-4329-ABDD-BBA856620510}">
      <p14:defaultImageDpi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220"/>
    </p:ext>
    <p:ext uri="{FD5EFAAD-0ECE-453E-9831-46B23BE46B34}">
      <p15:chartTrackingRefBased xmlns:mc="http://schemas.openxmlformats.org/markup-compatibility/2006" xmlns:mv="urn:schemas-microsoft-com:mac:vml" xmlns:p15="http://schemas.microsoft.com/office/powerpoint/2012/main" xmlns:p="http://schemas.openxmlformats.org/presentationml/2006/main" xmlns:r="http://schemas.openxmlformats.org/officeDocument/2006/relationships" xmlns:a="http://schemas.openxmlformats.org/drawingml/2006/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4443" autoAdjust="0"/>
    <p:restoredTop sz="86421" autoAdjust="0"/>
  </p:normalViewPr>
  <p:slideViewPr>
    <p:cSldViewPr snapToGrid="0">
      <p:cViewPr>
        <p:scale>
          <a:sx n="100" d="100"/>
          <a:sy n="100" d="100"/>
        </p:scale>
        <p:origin x="-224" y="-320"/>
      </p:cViewPr>
      <p:guideLst>
        <p:guide orient="horz" pos="2160"/>
        <p:guide pos="3840"/>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8" d="100"/>
          <a:sy n="88" d="100"/>
        </p:scale>
        <p:origin x="2964" y="108"/>
      </p:cViewPr>
      <p:guideLst/>
    </p:cSldViewPr>
  </p:notesViewPr>
  <p:gridSpacing cx="73736200" cy="7373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notesMaster" Target="notesMasters/notesMaster1.xml"/><Relationship Id="rId17" Type="http://schemas.openxmlformats.org/officeDocument/2006/relationships/handoutMaster" Target="handoutMasters/handoutMaster1.xml"/><Relationship Id="rId18" Type="http://schemas.openxmlformats.org/officeDocument/2006/relationships/printerSettings" Target="printerSettings/printerSettings1.bin"/><Relationship Id="rId19" Type="http://schemas.openxmlformats.org/officeDocument/2006/relationships/tags" Target="tags/tag1.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9516AB9-92E1-44AF-8FCB-F4272161EA9C}" type="datetimeFigureOut">
              <a:rPr lang="el-GR" smtClean="0"/>
              <a:pPr/>
              <a:t>9/23/16</a:t>
            </a:fld>
            <a:endParaRPr lang="el-G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124A4BF-87CB-4287-95AF-AD449D8A410F}" type="slidenum">
              <a:rPr lang="el-GR" smtClean="0"/>
              <a:pPr/>
              <a:t>‹#›</a:t>
            </a:fld>
            <a:endParaRPr lang="el-GR"/>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20351165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6B2EFE5-E9F2-43A5-8AF8-83A578357172}" type="datetimeFigureOut">
              <a:rPr lang="el-GR" smtClean="0"/>
              <a:pPr/>
              <a:t>9/23/16</a:t>
            </a:fld>
            <a:endParaRPr lang="el-G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6CF91B0-25AB-4DFA-B184-293DD156034C}" type="slidenum">
              <a:rPr lang="el-GR" smtClean="0"/>
              <a:pPr/>
              <a:t>‹#›</a:t>
            </a:fld>
            <a:endParaRPr lang="el-GR"/>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36932819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C6CF91B0-25AB-4DFA-B184-293DD156034C}" type="slidenum">
              <a:rPr lang="el-GR" smtClean="0"/>
              <a:pPr/>
              <a:t>2</a:t>
            </a:fld>
            <a:endParaRPr lang="el-GR"/>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737141456"/>
      </p:ext>
    </p:extLst>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b="1" dirty="0" smtClean="0"/>
          </a:p>
          <a:p>
            <a:endParaRPr lang="el-GR" dirty="0"/>
          </a:p>
        </p:txBody>
      </p:sp>
      <p:sp>
        <p:nvSpPr>
          <p:cNvPr id="4" name="Slide Number Placeholder 3"/>
          <p:cNvSpPr>
            <a:spLocks noGrp="1"/>
          </p:cNvSpPr>
          <p:nvPr>
            <p:ph type="sldNum" sz="quarter" idx="10"/>
          </p:nvPr>
        </p:nvSpPr>
        <p:spPr/>
        <p:txBody>
          <a:bodyPr/>
          <a:lstStyle/>
          <a:p>
            <a:fld id="{C6CF91B0-25AB-4DFA-B184-293DD156034C}" type="slidenum">
              <a:rPr lang="el-GR" smtClean="0"/>
              <a:pPr/>
              <a:t>11</a:t>
            </a:fld>
            <a:endParaRPr lang="el-GR"/>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3857410716"/>
      </p:ext>
    </p:extLst>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C6CF91B0-25AB-4DFA-B184-293DD156034C}" type="slidenum">
              <a:rPr lang="el-GR" smtClean="0"/>
              <a:pPr/>
              <a:t>3</a:t>
            </a:fld>
            <a:endParaRPr lang="el-GR"/>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3909843940"/>
      </p:ext>
    </p:extLst>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C6CF91B0-25AB-4DFA-B184-293DD156034C}" type="slidenum">
              <a:rPr lang="el-GR" smtClean="0"/>
              <a:pPr/>
              <a:t>4</a:t>
            </a:fld>
            <a:endParaRPr lang="el-GR"/>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4179349460"/>
      </p:ext>
    </p:extLst>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C6CF91B0-25AB-4DFA-B184-293DD156034C}" type="slidenum">
              <a:rPr lang="el-GR" smtClean="0"/>
              <a:pPr/>
              <a:t>5</a:t>
            </a:fld>
            <a:endParaRPr lang="el-GR"/>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3568183314"/>
      </p:ext>
    </p:extLst>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C6CF91B0-25AB-4DFA-B184-293DD156034C}" type="slidenum">
              <a:rPr lang="el-GR" smtClean="0"/>
              <a:pPr/>
              <a:t>6</a:t>
            </a:fld>
            <a:endParaRPr lang="el-GR"/>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736278005"/>
      </p:ext>
    </p:extLst>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C6CF91B0-25AB-4DFA-B184-293DD156034C}" type="slidenum">
              <a:rPr lang="el-GR" smtClean="0"/>
              <a:pPr/>
              <a:t>7</a:t>
            </a:fld>
            <a:endParaRPr lang="el-GR"/>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3395270325"/>
      </p:ext>
    </p:extLst>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C6CF91B0-25AB-4DFA-B184-293DD156034C}" type="slidenum">
              <a:rPr lang="el-GR" smtClean="0"/>
              <a:pPr/>
              <a:t>8</a:t>
            </a:fld>
            <a:endParaRPr lang="el-GR"/>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3216866790"/>
      </p:ext>
    </p:extLst>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C6CF91B0-25AB-4DFA-B184-293DD156034C}" type="slidenum">
              <a:rPr lang="el-GR" smtClean="0"/>
              <a:pPr/>
              <a:t>9</a:t>
            </a:fld>
            <a:endParaRPr lang="el-GR"/>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2986660293"/>
      </p:ext>
    </p:extLst>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C6CF91B0-25AB-4DFA-B184-293DD156034C}" type="slidenum">
              <a:rPr lang="el-GR" smtClean="0"/>
              <a:pPr/>
              <a:t>10</a:t>
            </a:fld>
            <a:endParaRPr lang="el-GR"/>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30627275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3.png"/><Relationship Id="rId4" Type="http://schemas.openxmlformats.org/officeDocument/2006/relationships/image" Target="../media/image4.png"/><Relationship Id="rId5" Type="http://schemas.openxmlformats.org/officeDocument/2006/relationships/image" Target="../media/image5.png"/><Relationship Id="rId6" Type="http://schemas.openxmlformats.org/officeDocument/2006/relationships/image" Target="../media/image6.png"/><Relationship Id="rId7" Type="http://schemas.openxmlformats.org/officeDocument/2006/relationships/image" Target="../media/image7.png"/><Relationship Id="rId8" Type="http://schemas.openxmlformats.org/officeDocument/2006/relationships/image" Target="../media/image8.png"/><Relationship Id="rId9" Type="http://schemas.openxmlformats.org/officeDocument/2006/relationships/image" Target="../media/image9.png"/><Relationship Id="rId10" Type="http://schemas.openxmlformats.org/officeDocument/2006/relationships/image" Target="../media/image10.png"/><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3.png"/><Relationship Id="rId4" Type="http://schemas.openxmlformats.org/officeDocument/2006/relationships/image" Target="../media/image4.png"/><Relationship Id="rId5" Type="http://schemas.openxmlformats.org/officeDocument/2006/relationships/image" Target="../media/image5.png"/><Relationship Id="rId6" Type="http://schemas.openxmlformats.org/officeDocument/2006/relationships/image" Target="../media/image6.png"/><Relationship Id="rId7" Type="http://schemas.openxmlformats.org/officeDocument/2006/relationships/image" Target="../media/image7.png"/><Relationship Id="rId8" Type="http://schemas.openxmlformats.org/officeDocument/2006/relationships/image" Target="../media/image8.png"/><Relationship Id="rId9" Type="http://schemas.openxmlformats.org/officeDocument/2006/relationships/image" Target="../media/image9.png"/><Relationship Id="rId10" Type="http://schemas.openxmlformats.org/officeDocument/2006/relationships/image" Target="../media/image10.png"/><Relationship Id="rId1" Type="http://schemas.openxmlformats.org/officeDocument/2006/relationships/slideMaster" Target="../slideMasters/slideMaster2.xml"/><Relationship Id="rId2" Type="http://schemas.openxmlformats.org/officeDocument/2006/relationships/image" Target="../media/image2.png"/></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png"/></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userDrawn="1">
  <p:cSld name="Title Text - 1col">
    <p:spTree>
      <p:nvGrpSpPr>
        <p:cNvPr id="1" name=""/>
        <p:cNvGrpSpPr/>
        <p:nvPr/>
      </p:nvGrpSpPr>
      <p:grpSpPr>
        <a:xfrm>
          <a:off x="0" y="0"/>
          <a:ext cx="0" cy="0"/>
          <a:chOff x="0" y="0"/>
          <a:chExt cx="0" cy="0"/>
        </a:xfrm>
      </p:grpSpPr>
      <p:sp>
        <p:nvSpPr>
          <p:cNvPr id="3" name="Title 2"/>
          <p:cNvSpPr>
            <a:spLocks noGrp="1"/>
          </p:cNvSpPr>
          <p:nvPr>
            <p:ph type="title" hasCustomPrompt="1"/>
          </p:nvPr>
        </p:nvSpPr>
        <p:spPr/>
        <p:txBody>
          <a:bodyPr/>
          <a:lstStyle>
            <a:lvl1pPr>
              <a:defRPr>
                <a:latin typeface="Calibri" panose="020F0502020204030204" pitchFamily="34" charset="0"/>
              </a:defRPr>
            </a:lvl1pPr>
          </a:lstStyle>
          <a:p>
            <a:r>
              <a:rPr lang="en-US" dirty="0" smtClean="0"/>
              <a:t>Section title goes here</a:t>
            </a:r>
            <a:endParaRPr lang="el-GR" dirty="0"/>
          </a:p>
        </p:txBody>
      </p:sp>
      <p:sp>
        <p:nvSpPr>
          <p:cNvPr id="13" name="Text Placeholder 12"/>
          <p:cNvSpPr>
            <a:spLocks noGrp="1"/>
          </p:cNvSpPr>
          <p:nvPr>
            <p:ph type="body" sz="quarter" idx="11" hasCustomPrompt="1"/>
          </p:nvPr>
        </p:nvSpPr>
        <p:spPr>
          <a:xfrm>
            <a:off x="0" y="881743"/>
            <a:ext cx="12192000" cy="5890532"/>
          </a:xfrm>
        </p:spPr>
        <p:txBody>
          <a:bodyPr/>
          <a:lstStyle>
            <a:lvl1pPr>
              <a:defRPr sz="2200" baseline="0">
                <a:latin typeface="Calibri" panose="020F0502020204030204" pitchFamily="34" charset="0"/>
              </a:defRPr>
            </a:lvl1pPr>
          </a:lstStyle>
          <a:p>
            <a:pPr lvl="0"/>
            <a:r>
              <a:rPr lang="en-US" dirty="0" smtClean="0"/>
              <a:t>Content goes here</a:t>
            </a:r>
            <a:endParaRPr lang="el-GR" dirty="0"/>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2169850163"/>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userDrawn="1">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anose="020F0502020204030204" pitchFamily="34" charset="0"/>
              </a:defRPr>
            </a:lvl1pPr>
          </a:lstStyle>
          <a:p>
            <a:r>
              <a:rPr lang="en-US" dirty="0" smtClean="0"/>
              <a:t>Click to edit Master title style</a:t>
            </a:r>
            <a:endParaRPr lang="en-US" dirty="0"/>
          </a:p>
        </p:txBody>
      </p:sp>
      <p:sp>
        <p:nvSpPr>
          <p:cNvPr id="3" name="Text Placeholder 3"/>
          <p:cNvSpPr>
            <a:spLocks noGrp="1"/>
          </p:cNvSpPr>
          <p:nvPr>
            <p:ph type="body" sz="quarter" idx="17" hasCustomPrompt="1"/>
          </p:nvPr>
        </p:nvSpPr>
        <p:spPr>
          <a:xfrm>
            <a:off x="1" y="5834743"/>
            <a:ext cx="12192000" cy="937532"/>
          </a:xfrm>
          <a:ln w="12700">
            <a:solidFill>
              <a:srgbClr val="DF145E"/>
            </a:solidFill>
          </a:ln>
        </p:spPr>
        <p:txBody>
          <a:bodyPr anchor="ctr" anchorCtr="0"/>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baseline="0">
                <a:solidFill>
                  <a:srgbClr val="DF145E"/>
                </a:solidFill>
                <a:latin typeface="Calibri" panose="020F0502020204030204" pitchFamily="34" charset="0"/>
              </a:defRPr>
            </a:lvl1pPr>
          </a:lstStyle>
          <a:p>
            <a:pPr lvl="0"/>
            <a:r>
              <a:rPr lang="en-US" dirty="0" smtClean="0"/>
              <a:t>Quote text goes here</a:t>
            </a:r>
            <a:endParaRPr lang="el-GR" dirty="0" smtClean="0"/>
          </a:p>
        </p:txBody>
      </p:sp>
      <p:sp>
        <p:nvSpPr>
          <p:cNvPr id="4" name="Content Placeholder 3"/>
          <p:cNvSpPr>
            <a:spLocks noGrp="1"/>
          </p:cNvSpPr>
          <p:nvPr>
            <p:ph sz="quarter" idx="16" hasCustomPrompt="1"/>
          </p:nvPr>
        </p:nvSpPr>
        <p:spPr>
          <a:xfrm>
            <a:off x="0" y="1462684"/>
            <a:ext cx="12192000" cy="4274087"/>
          </a:xfrm>
        </p:spPr>
        <p:txBody>
          <a:bodyPr/>
          <a:lstStyle>
            <a:lvl1pPr>
              <a:defRPr sz="2200">
                <a:latin typeface="Calibri" panose="020F0502020204030204" pitchFamily="34" charset="0"/>
              </a:defRPr>
            </a:lvl1pPr>
            <a:lvl2pPr>
              <a:defRPr sz="2200"/>
            </a:lvl2pPr>
            <a:lvl3pPr>
              <a:defRPr sz="2200"/>
            </a:lvl3pPr>
            <a:lvl4pPr>
              <a:defRPr sz="2200"/>
            </a:lvl4pPr>
            <a:lvl5pPr>
              <a:defRPr sz="2200"/>
            </a:lvl5pPr>
          </a:lstStyle>
          <a:p>
            <a:pPr lvl="0"/>
            <a:r>
              <a:rPr lang="en-US" dirty="0" smtClean="0"/>
              <a:t>Content goes here (text / image / diagram / video). Make sure all media/graphics fit the column width, for better display results. </a:t>
            </a:r>
          </a:p>
        </p:txBody>
      </p:sp>
      <p:sp>
        <p:nvSpPr>
          <p:cNvPr id="5" name="Text Placeholder 9"/>
          <p:cNvSpPr>
            <a:spLocks noGrp="1"/>
          </p:cNvSpPr>
          <p:nvPr>
            <p:ph type="body" sz="quarter" idx="10" hasCustomPrompt="1"/>
          </p:nvPr>
        </p:nvSpPr>
        <p:spPr>
          <a:xfrm>
            <a:off x="0" y="854672"/>
            <a:ext cx="12192000" cy="550862"/>
          </a:xfrm>
          <a:solidFill>
            <a:schemeClr val="bg1">
              <a:lumMod val="85000"/>
            </a:schemeClr>
          </a:solidFill>
        </p:spPr>
        <p:txBody>
          <a:bodyPr anchor="ctr" anchorCtr="0"/>
          <a:lstStyle>
            <a:lvl1pPr>
              <a:defRPr sz="2600" baseline="0">
                <a:latin typeface="Calibri" panose="020F0502020204030204" pitchFamily="34" charset="0"/>
              </a:defRPr>
            </a:lvl1pPr>
          </a:lstStyle>
          <a:p>
            <a:pPr lvl="0"/>
            <a:r>
              <a:rPr lang="en-US" dirty="0" smtClean="0"/>
              <a:t>Sub-section title goes here</a:t>
            </a:r>
            <a:endParaRPr lang="el-GR" dirty="0"/>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106081583"/>
      </p:ext>
    </p:extLst>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userDrawn="1">
  <p:cSld name="Title Subtitle Content Quote - 2col">
    <p:spTree>
      <p:nvGrpSpPr>
        <p:cNvPr id="1" name=""/>
        <p:cNvGrpSpPr/>
        <p:nvPr/>
      </p:nvGrpSpPr>
      <p:grpSpPr>
        <a:xfrm>
          <a:off x="0" y="0"/>
          <a:ext cx="0" cy="0"/>
          <a:chOff x="0" y="0"/>
          <a:chExt cx="0" cy="0"/>
        </a:xfrm>
      </p:grpSpPr>
      <p:sp>
        <p:nvSpPr>
          <p:cNvPr id="3" name="Title 2"/>
          <p:cNvSpPr>
            <a:spLocks noGrp="1"/>
          </p:cNvSpPr>
          <p:nvPr>
            <p:ph type="title" hasCustomPrompt="1"/>
          </p:nvPr>
        </p:nvSpPr>
        <p:spPr/>
        <p:txBody>
          <a:bodyPr/>
          <a:lstStyle>
            <a:lvl1pPr>
              <a:defRPr>
                <a:latin typeface="Calibri" panose="020F0502020204030204" pitchFamily="34" charset="0"/>
              </a:defRPr>
            </a:lvl1pPr>
          </a:lstStyle>
          <a:p>
            <a:r>
              <a:rPr lang="en-US" dirty="0" smtClean="0"/>
              <a:t>Section title goes here</a:t>
            </a:r>
            <a:endParaRPr lang="el-GR" dirty="0"/>
          </a:p>
        </p:txBody>
      </p:sp>
      <p:sp>
        <p:nvSpPr>
          <p:cNvPr id="10" name="Text Placeholder 9"/>
          <p:cNvSpPr>
            <a:spLocks noGrp="1"/>
          </p:cNvSpPr>
          <p:nvPr>
            <p:ph type="body" sz="quarter" idx="10" hasCustomPrompt="1"/>
          </p:nvPr>
        </p:nvSpPr>
        <p:spPr>
          <a:xfrm>
            <a:off x="0" y="854672"/>
            <a:ext cx="12192000" cy="550862"/>
          </a:xfrm>
          <a:solidFill>
            <a:schemeClr val="bg1">
              <a:lumMod val="85000"/>
            </a:schemeClr>
          </a:solidFill>
        </p:spPr>
        <p:txBody>
          <a:bodyPr anchor="ctr" anchorCtr="0"/>
          <a:lstStyle>
            <a:lvl1pPr>
              <a:defRPr sz="2600" baseline="0">
                <a:latin typeface="Calibri" panose="020F0502020204030204" pitchFamily="34" charset="0"/>
              </a:defRPr>
            </a:lvl1pPr>
          </a:lstStyle>
          <a:p>
            <a:pPr lvl="0"/>
            <a:r>
              <a:rPr lang="en-US" dirty="0" smtClean="0"/>
              <a:t>Sub-section title goes here</a:t>
            </a:r>
            <a:endParaRPr lang="el-GR" dirty="0"/>
          </a:p>
        </p:txBody>
      </p:sp>
      <p:sp>
        <p:nvSpPr>
          <p:cNvPr id="6" name="Content Placeholder 5"/>
          <p:cNvSpPr>
            <a:spLocks noGrp="1"/>
          </p:cNvSpPr>
          <p:nvPr>
            <p:ph sz="quarter" idx="15" hasCustomPrompt="1"/>
          </p:nvPr>
        </p:nvSpPr>
        <p:spPr>
          <a:xfrm>
            <a:off x="-1" y="1476374"/>
            <a:ext cx="5976000" cy="5295901"/>
          </a:xfrm>
        </p:spPr>
        <p:txBody>
          <a:bodyPr/>
          <a:lstStyle>
            <a:lvl1pPr>
              <a:defRPr sz="2200">
                <a:latin typeface="Calibri" panose="020F0502020204030204" pitchFamily="34" charset="0"/>
              </a:defRPr>
            </a:lvl1pPr>
            <a:lvl2pPr>
              <a:defRPr sz="2200"/>
            </a:lvl2pPr>
            <a:lvl3pPr>
              <a:defRPr sz="2200"/>
            </a:lvl3pPr>
            <a:lvl4pPr>
              <a:defRPr sz="2200"/>
            </a:lvl4pPr>
            <a:lvl5pPr>
              <a:defRPr sz="2200"/>
            </a:lvl5pPr>
          </a:lstStyle>
          <a:p>
            <a:pPr lvl="0"/>
            <a:r>
              <a:rPr lang="en-US" dirty="0" smtClean="0"/>
              <a:t>Content goes here (text / image / diagram / video). Make sure all media/graphics fit the column width, for better display results. </a:t>
            </a:r>
          </a:p>
        </p:txBody>
      </p:sp>
      <p:sp>
        <p:nvSpPr>
          <p:cNvPr id="11" name="Content Placeholder 5"/>
          <p:cNvSpPr>
            <a:spLocks noGrp="1"/>
          </p:cNvSpPr>
          <p:nvPr>
            <p:ph sz="quarter" idx="16" hasCustomPrompt="1"/>
          </p:nvPr>
        </p:nvSpPr>
        <p:spPr>
          <a:xfrm>
            <a:off x="6216000" y="1476374"/>
            <a:ext cx="5976000" cy="3750381"/>
          </a:xfrm>
          <a:effectLst/>
        </p:spPr>
        <p:txBody>
          <a:bodyPr/>
          <a:lstStyle>
            <a:lvl1pPr>
              <a:defRPr sz="2200">
                <a:latin typeface="Calibri" panose="020F0502020204030204" pitchFamily="34" charset="0"/>
              </a:defRPr>
            </a:lvl1pPr>
            <a:lvl2pPr>
              <a:defRPr sz="2200"/>
            </a:lvl2pPr>
            <a:lvl3pPr>
              <a:defRPr sz="2200"/>
            </a:lvl3pPr>
            <a:lvl4pPr>
              <a:defRPr sz="2200"/>
            </a:lvl4pPr>
            <a:lvl5pPr>
              <a:defRPr sz="2200"/>
            </a:lvl5pPr>
          </a:lstStyle>
          <a:p>
            <a:pPr lvl="0"/>
            <a:r>
              <a:rPr lang="en-US" dirty="0" smtClean="0"/>
              <a:t>Content goes here (text / image / diagram / video). Make sure all media/graphics fit the column width, for better display results. </a:t>
            </a:r>
          </a:p>
        </p:txBody>
      </p:sp>
      <p:sp>
        <p:nvSpPr>
          <p:cNvPr id="4" name="Text Placeholder 3"/>
          <p:cNvSpPr>
            <a:spLocks noGrp="1"/>
          </p:cNvSpPr>
          <p:nvPr>
            <p:ph type="body" sz="quarter" idx="17" hasCustomPrompt="1"/>
          </p:nvPr>
        </p:nvSpPr>
        <p:spPr>
          <a:xfrm>
            <a:off x="6216000" y="5323114"/>
            <a:ext cx="5976000" cy="1449161"/>
          </a:xfrm>
          <a:ln w="12700">
            <a:solidFill>
              <a:srgbClr val="DF145E"/>
            </a:solidFill>
          </a:ln>
        </p:spPr>
        <p:txBody>
          <a:bodyPr anchor="ctr" anchorCtr="0"/>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solidFill>
                  <a:srgbClr val="DF145E"/>
                </a:solidFill>
                <a:latin typeface="Calibri" panose="020F0502020204030204" pitchFamily="34" charset="0"/>
              </a:defRPr>
            </a:lvl1pPr>
          </a:lstStyle>
          <a:p>
            <a:pPr lvl="0"/>
            <a:r>
              <a:rPr lang="en-US" dirty="0" smtClean="0"/>
              <a:t>Quote text goes here</a:t>
            </a:r>
            <a:endParaRPr lang="el-GR" dirty="0" smtClean="0"/>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2134424466"/>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userDrawn="1">
  <p:cSld name="Title Content Quote Button - 2col">
    <p:spTree>
      <p:nvGrpSpPr>
        <p:cNvPr id="1" name=""/>
        <p:cNvGrpSpPr/>
        <p:nvPr/>
      </p:nvGrpSpPr>
      <p:grpSpPr>
        <a:xfrm>
          <a:off x="0" y="0"/>
          <a:ext cx="0" cy="0"/>
          <a:chOff x="0" y="0"/>
          <a:chExt cx="0" cy="0"/>
        </a:xfrm>
      </p:grpSpPr>
      <p:sp>
        <p:nvSpPr>
          <p:cNvPr id="3" name="Title 2"/>
          <p:cNvSpPr>
            <a:spLocks noGrp="1"/>
          </p:cNvSpPr>
          <p:nvPr>
            <p:ph type="title" hasCustomPrompt="1"/>
          </p:nvPr>
        </p:nvSpPr>
        <p:spPr/>
        <p:txBody>
          <a:bodyPr/>
          <a:lstStyle>
            <a:lvl1pPr>
              <a:defRPr>
                <a:latin typeface="Calibri" panose="020F0502020204030204" pitchFamily="34" charset="0"/>
              </a:defRPr>
            </a:lvl1pPr>
          </a:lstStyle>
          <a:p>
            <a:r>
              <a:rPr lang="en-US" dirty="0" smtClean="0"/>
              <a:t>Section title goes here</a:t>
            </a:r>
            <a:endParaRPr lang="el-GR" dirty="0"/>
          </a:p>
        </p:txBody>
      </p:sp>
      <p:sp>
        <p:nvSpPr>
          <p:cNvPr id="8" name="Text Placeholder 3"/>
          <p:cNvSpPr>
            <a:spLocks noGrp="1"/>
          </p:cNvSpPr>
          <p:nvPr>
            <p:ph type="body" sz="quarter" idx="14" hasCustomPrompt="1"/>
          </p:nvPr>
        </p:nvSpPr>
        <p:spPr>
          <a:xfrm>
            <a:off x="-1" y="5943600"/>
            <a:ext cx="5975999" cy="828675"/>
          </a:xfrm>
          <a:solidFill>
            <a:srgbClr val="DF145E"/>
          </a:solidFill>
          <a:effectLst>
            <a:outerShdw blurRad="50800" dist="38100" dir="2700000" algn="tl" rotWithShape="0">
              <a:prstClr val="black">
                <a:alpha val="40000"/>
              </a:prstClr>
            </a:outerShdw>
          </a:effectLst>
        </p:spPr>
        <p:txBody>
          <a:bodyPr anchor="ctr" anchorCtr="0"/>
          <a:lstStyle>
            <a:lvl1pPr algn="ctr">
              <a:defRPr sz="2400" b="0" baseline="0">
                <a:solidFill>
                  <a:schemeClr val="bg1"/>
                </a:solidFill>
                <a:latin typeface="Calibri" panose="020F0502020204030204" pitchFamily="34" charset="0"/>
              </a:defRPr>
            </a:lvl1pPr>
          </a:lstStyle>
          <a:p>
            <a:pPr lvl="0"/>
            <a:r>
              <a:rPr lang="en-US" dirty="0" smtClean="0"/>
              <a:t>Button text here (add popup text in Notes)</a:t>
            </a:r>
          </a:p>
        </p:txBody>
      </p:sp>
      <p:sp>
        <p:nvSpPr>
          <p:cNvPr id="6" name="Content Placeholder 5"/>
          <p:cNvSpPr>
            <a:spLocks noGrp="1"/>
          </p:cNvSpPr>
          <p:nvPr>
            <p:ph sz="quarter" idx="15" hasCustomPrompt="1"/>
          </p:nvPr>
        </p:nvSpPr>
        <p:spPr>
          <a:xfrm>
            <a:off x="-1" y="885600"/>
            <a:ext cx="5976000" cy="4859514"/>
          </a:xfrm>
        </p:spPr>
        <p:txBody>
          <a:bodyPr/>
          <a:lstStyle>
            <a:lvl1pPr>
              <a:defRPr sz="2200">
                <a:latin typeface="Calibri" panose="020F0502020204030204" pitchFamily="34" charset="0"/>
              </a:defRPr>
            </a:lvl1pPr>
            <a:lvl2pPr>
              <a:defRPr sz="2200"/>
            </a:lvl2pPr>
            <a:lvl3pPr>
              <a:defRPr sz="2200"/>
            </a:lvl3pPr>
            <a:lvl4pPr>
              <a:defRPr sz="2200"/>
            </a:lvl4pPr>
            <a:lvl5pPr>
              <a:defRPr sz="2200"/>
            </a:lvl5pPr>
          </a:lstStyle>
          <a:p>
            <a:pPr lvl="0"/>
            <a:r>
              <a:rPr lang="en-US" dirty="0" smtClean="0"/>
              <a:t>Content goes here (text / image / diagram / video). Make sure all media/graphics fit the column width, for better display results. </a:t>
            </a:r>
          </a:p>
        </p:txBody>
      </p:sp>
      <p:sp>
        <p:nvSpPr>
          <p:cNvPr id="11" name="Content Placeholder 5"/>
          <p:cNvSpPr>
            <a:spLocks noGrp="1"/>
          </p:cNvSpPr>
          <p:nvPr>
            <p:ph sz="quarter" idx="16" hasCustomPrompt="1"/>
          </p:nvPr>
        </p:nvSpPr>
        <p:spPr>
          <a:xfrm>
            <a:off x="6216000" y="885600"/>
            <a:ext cx="5976000" cy="4160533"/>
          </a:xfrm>
        </p:spPr>
        <p:txBody>
          <a:bodyPr/>
          <a:lstStyle>
            <a:lvl1pPr>
              <a:defRPr sz="2200">
                <a:latin typeface="Calibri" panose="020F0502020204030204" pitchFamily="34" charset="0"/>
              </a:defRPr>
            </a:lvl1pPr>
            <a:lvl2pPr>
              <a:defRPr sz="2200"/>
            </a:lvl2pPr>
            <a:lvl3pPr>
              <a:defRPr sz="2200"/>
            </a:lvl3pPr>
            <a:lvl4pPr>
              <a:defRPr sz="2200"/>
            </a:lvl4pPr>
            <a:lvl5pPr>
              <a:defRPr sz="2200"/>
            </a:lvl5pPr>
          </a:lstStyle>
          <a:p>
            <a:pPr lvl="0"/>
            <a:r>
              <a:rPr lang="en-US" dirty="0" smtClean="0"/>
              <a:t>Content goes here (text / image / diagram / video). Make sure all media/graphics fit the column width, for better display results. </a:t>
            </a:r>
          </a:p>
        </p:txBody>
      </p:sp>
      <p:sp>
        <p:nvSpPr>
          <p:cNvPr id="7" name="Text Placeholder 3"/>
          <p:cNvSpPr>
            <a:spLocks noGrp="1"/>
          </p:cNvSpPr>
          <p:nvPr>
            <p:ph type="body" sz="quarter" idx="17" hasCustomPrompt="1"/>
          </p:nvPr>
        </p:nvSpPr>
        <p:spPr>
          <a:xfrm>
            <a:off x="6216000" y="5323114"/>
            <a:ext cx="5976000" cy="1449161"/>
          </a:xfrm>
          <a:ln w="12700">
            <a:solidFill>
              <a:srgbClr val="DF145E"/>
            </a:solidFill>
          </a:ln>
        </p:spPr>
        <p:txBody>
          <a:bodyPr anchor="ctr" anchorCtr="0"/>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solidFill>
                  <a:srgbClr val="DF145E"/>
                </a:solidFill>
                <a:latin typeface="Calibri" panose="020F0502020204030204" pitchFamily="34" charset="0"/>
              </a:defRPr>
            </a:lvl1pPr>
          </a:lstStyle>
          <a:p>
            <a:pPr lvl="0"/>
            <a:r>
              <a:rPr lang="en-US" dirty="0" smtClean="0"/>
              <a:t>Quote text goes here</a:t>
            </a:r>
            <a:endParaRPr lang="el-GR" dirty="0" smtClean="0"/>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3105496114"/>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userDrawn="1">
  <p:cSld name="Title Content Quote Button v2 - 2col">
    <p:spTree>
      <p:nvGrpSpPr>
        <p:cNvPr id="1" name=""/>
        <p:cNvGrpSpPr/>
        <p:nvPr/>
      </p:nvGrpSpPr>
      <p:grpSpPr>
        <a:xfrm>
          <a:off x="0" y="0"/>
          <a:ext cx="0" cy="0"/>
          <a:chOff x="0" y="0"/>
          <a:chExt cx="0" cy="0"/>
        </a:xfrm>
      </p:grpSpPr>
      <p:sp>
        <p:nvSpPr>
          <p:cNvPr id="3" name="Title 2"/>
          <p:cNvSpPr>
            <a:spLocks noGrp="1"/>
          </p:cNvSpPr>
          <p:nvPr>
            <p:ph type="title" hasCustomPrompt="1"/>
          </p:nvPr>
        </p:nvSpPr>
        <p:spPr/>
        <p:txBody>
          <a:bodyPr/>
          <a:lstStyle>
            <a:lvl1pPr>
              <a:defRPr>
                <a:latin typeface="Calibri" panose="020F0502020204030204" pitchFamily="34" charset="0"/>
              </a:defRPr>
            </a:lvl1pPr>
          </a:lstStyle>
          <a:p>
            <a:r>
              <a:rPr lang="en-US" dirty="0" smtClean="0"/>
              <a:t>Section title goes here</a:t>
            </a:r>
            <a:endParaRPr lang="el-GR" dirty="0"/>
          </a:p>
        </p:txBody>
      </p:sp>
      <p:sp>
        <p:nvSpPr>
          <p:cNvPr id="11" name="Content Placeholder 5"/>
          <p:cNvSpPr>
            <a:spLocks noGrp="1"/>
          </p:cNvSpPr>
          <p:nvPr>
            <p:ph sz="quarter" idx="16" hasCustomPrompt="1"/>
          </p:nvPr>
        </p:nvSpPr>
        <p:spPr>
          <a:xfrm>
            <a:off x="6216000" y="2543175"/>
            <a:ext cx="5976000" cy="4229101"/>
          </a:xfrm>
        </p:spPr>
        <p:txBody>
          <a:bodyPr/>
          <a:lstStyle>
            <a:lvl1pPr>
              <a:defRPr sz="2200">
                <a:latin typeface="Calibri" panose="020F0502020204030204" pitchFamily="34" charset="0"/>
              </a:defRPr>
            </a:lvl1pPr>
            <a:lvl2pPr>
              <a:defRPr sz="2200"/>
            </a:lvl2pPr>
            <a:lvl3pPr>
              <a:defRPr sz="2200"/>
            </a:lvl3pPr>
            <a:lvl4pPr>
              <a:defRPr sz="2200"/>
            </a:lvl4pPr>
            <a:lvl5pPr>
              <a:defRPr sz="2200"/>
            </a:lvl5pPr>
          </a:lstStyle>
          <a:p>
            <a:pPr lvl="0"/>
            <a:r>
              <a:rPr lang="en-US" dirty="0" smtClean="0"/>
              <a:t>Content goes here (text / image / diagram / video). Make sure all media/graphics fit the column width, for better display results. </a:t>
            </a:r>
          </a:p>
        </p:txBody>
      </p:sp>
      <p:sp>
        <p:nvSpPr>
          <p:cNvPr id="13" name="Content Placeholder 5"/>
          <p:cNvSpPr>
            <a:spLocks noGrp="1"/>
          </p:cNvSpPr>
          <p:nvPr>
            <p:ph sz="quarter" idx="15" hasCustomPrompt="1"/>
          </p:nvPr>
        </p:nvSpPr>
        <p:spPr>
          <a:xfrm>
            <a:off x="-1" y="885600"/>
            <a:ext cx="5976000" cy="4859514"/>
          </a:xfrm>
        </p:spPr>
        <p:txBody>
          <a:bodyPr/>
          <a:lstStyle>
            <a:lvl1pPr>
              <a:defRPr sz="2200">
                <a:latin typeface="Calibri" panose="020F0502020204030204" pitchFamily="34" charset="0"/>
              </a:defRPr>
            </a:lvl1pPr>
            <a:lvl2pPr>
              <a:defRPr sz="2200"/>
            </a:lvl2pPr>
            <a:lvl3pPr>
              <a:defRPr sz="2200"/>
            </a:lvl3pPr>
            <a:lvl4pPr>
              <a:defRPr sz="2200"/>
            </a:lvl4pPr>
            <a:lvl5pPr>
              <a:defRPr sz="2200"/>
            </a:lvl5pPr>
          </a:lstStyle>
          <a:p>
            <a:pPr lvl="0"/>
            <a:r>
              <a:rPr lang="en-US" dirty="0" smtClean="0"/>
              <a:t>Content goes here (text / image / diagram / video). Make sure all media/graphics fit the column width, for better display results. </a:t>
            </a:r>
          </a:p>
        </p:txBody>
      </p:sp>
      <p:sp>
        <p:nvSpPr>
          <p:cNvPr id="14" name="Text Placeholder 3"/>
          <p:cNvSpPr>
            <a:spLocks noGrp="1"/>
          </p:cNvSpPr>
          <p:nvPr>
            <p:ph type="body" sz="quarter" idx="14" hasCustomPrompt="1"/>
          </p:nvPr>
        </p:nvSpPr>
        <p:spPr>
          <a:xfrm>
            <a:off x="-1" y="5943600"/>
            <a:ext cx="5975999" cy="828675"/>
          </a:xfrm>
          <a:solidFill>
            <a:srgbClr val="DF145E"/>
          </a:solidFill>
          <a:effectLst>
            <a:outerShdw blurRad="50800" dist="38100" dir="2700000" algn="tl" rotWithShape="0">
              <a:prstClr val="black">
                <a:alpha val="40000"/>
              </a:prstClr>
            </a:outerShdw>
          </a:effectLst>
        </p:spPr>
        <p:txBody>
          <a:bodyPr anchor="ctr" anchorCtr="0"/>
          <a:lstStyle>
            <a:lvl1pPr algn="ctr">
              <a:defRPr sz="2400" b="0" baseline="0">
                <a:solidFill>
                  <a:schemeClr val="bg1"/>
                </a:solidFill>
                <a:latin typeface="Calibri" panose="020F0502020204030204" pitchFamily="34" charset="0"/>
              </a:defRPr>
            </a:lvl1pPr>
          </a:lstStyle>
          <a:p>
            <a:pPr lvl="0"/>
            <a:r>
              <a:rPr lang="en-US" dirty="0" smtClean="0"/>
              <a:t>Button text here (add popup text in Notes)</a:t>
            </a:r>
          </a:p>
        </p:txBody>
      </p:sp>
      <p:sp>
        <p:nvSpPr>
          <p:cNvPr id="7" name="Text Placeholder 3"/>
          <p:cNvSpPr>
            <a:spLocks noGrp="1"/>
          </p:cNvSpPr>
          <p:nvPr>
            <p:ph type="body" sz="quarter" idx="17" hasCustomPrompt="1"/>
          </p:nvPr>
        </p:nvSpPr>
        <p:spPr>
          <a:xfrm>
            <a:off x="6216000" y="885600"/>
            <a:ext cx="5976000" cy="1449161"/>
          </a:xfrm>
          <a:ln w="12700">
            <a:solidFill>
              <a:srgbClr val="DF145E"/>
            </a:solidFill>
          </a:ln>
        </p:spPr>
        <p:txBody>
          <a:bodyPr anchor="ctr" anchorCtr="0"/>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solidFill>
                  <a:srgbClr val="DF145E"/>
                </a:solidFill>
                <a:latin typeface="Calibri" panose="020F0502020204030204" pitchFamily="34" charset="0"/>
              </a:defRPr>
            </a:lvl1pPr>
          </a:lstStyle>
          <a:p>
            <a:pPr lvl="0"/>
            <a:r>
              <a:rPr lang="en-US" dirty="0" smtClean="0"/>
              <a:t>Quote text goes here</a:t>
            </a:r>
            <a:endParaRPr lang="el-GR" dirty="0" smtClean="0"/>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3989001783"/>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userDrawn="1">
  <p:cSld name="Title Subtitle Content Quote Button - 2col">
    <p:spTree>
      <p:nvGrpSpPr>
        <p:cNvPr id="1" name=""/>
        <p:cNvGrpSpPr/>
        <p:nvPr/>
      </p:nvGrpSpPr>
      <p:grpSpPr>
        <a:xfrm>
          <a:off x="0" y="0"/>
          <a:ext cx="0" cy="0"/>
          <a:chOff x="0" y="0"/>
          <a:chExt cx="0" cy="0"/>
        </a:xfrm>
      </p:grpSpPr>
      <p:sp>
        <p:nvSpPr>
          <p:cNvPr id="3" name="Title 2"/>
          <p:cNvSpPr>
            <a:spLocks noGrp="1"/>
          </p:cNvSpPr>
          <p:nvPr>
            <p:ph type="title" hasCustomPrompt="1"/>
          </p:nvPr>
        </p:nvSpPr>
        <p:spPr/>
        <p:txBody>
          <a:bodyPr/>
          <a:lstStyle>
            <a:lvl1pPr>
              <a:defRPr>
                <a:latin typeface="Calibri" panose="020F0502020204030204" pitchFamily="34" charset="0"/>
              </a:defRPr>
            </a:lvl1pPr>
          </a:lstStyle>
          <a:p>
            <a:r>
              <a:rPr lang="en-US" dirty="0" smtClean="0"/>
              <a:t>Section title goes here</a:t>
            </a:r>
            <a:endParaRPr lang="el-GR" dirty="0"/>
          </a:p>
        </p:txBody>
      </p:sp>
      <p:sp>
        <p:nvSpPr>
          <p:cNvPr id="10" name="Text Placeholder 9"/>
          <p:cNvSpPr>
            <a:spLocks noGrp="1"/>
          </p:cNvSpPr>
          <p:nvPr>
            <p:ph type="body" sz="quarter" idx="10" hasCustomPrompt="1"/>
          </p:nvPr>
        </p:nvSpPr>
        <p:spPr>
          <a:xfrm>
            <a:off x="0" y="854672"/>
            <a:ext cx="12192000" cy="550862"/>
          </a:xfrm>
          <a:solidFill>
            <a:schemeClr val="bg1">
              <a:lumMod val="85000"/>
            </a:schemeClr>
          </a:solidFill>
        </p:spPr>
        <p:txBody>
          <a:bodyPr anchor="ctr" anchorCtr="0"/>
          <a:lstStyle>
            <a:lvl1pPr>
              <a:defRPr sz="2600" baseline="0">
                <a:latin typeface="Calibri" panose="020F0502020204030204" pitchFamily="34" charset="0"/>
              </a:defRPr>
            </a:lvl1pPr>
          </a:lstStyle>
          <a:p>
            <a:pPr lvl="0"/>
            <a:r>
              <a:rPr lang="en-US" dirty="0" smtClean="0"/>
              <a:t>Sub-section title goes here</a:t>
            </a:r>
            <a:endParaRPr lang="el-GR" dirty="0"/>
          </a:p>
        </p:txBody>
      </p:sp>
      <p:sp>
        <p:nvSpPr>
          <p:cNvPr id="6" name="Content Placeholder 5"/>
          <p:cNvSpPr>
            <a:spLocks noGrp="1"/>
          </p:cNvSpPr>
          <p:nvPr>
            <p:ph sz="quarter" idx="15" hasCustomPrompt="1"/>
          </p:nvPr>
        </p:nvSpPr>
        <p:spPr>
          <a:xfrm>
            <a:off x="0" y="1476375"/>
            <a:ext cx="5976000" cy="4286250"/>
          </a:xfrm>
        </p:spPr>
        <p:txBody>
          <a:bodyPr/>
          <a:lstStyle>
            <a:lvl1pPr>
              <a:defRPr sz="2200">
                <a:latin typeface="Calibri" panose="020F0502020204030204" pitchFamily="34" charset="0"/>
              </a:defRPr>
            </a:lvl1pPr>
            <a:lvl2pPr>
              <a:defRPr sz="2200"/>
            </a:lvl2pPr>
            <a:lvl3pPr>
              <a:defRPr sz="2200"/>
            </a:lvl3pPr>
            <a:lvl4pPr>
              <a:defRPr sz="2200"/>
            </a:lvl4pPr>
            <a:lvl5pPr>
              <a:defRPr sz="2200"/>
            </a:lvl5pPr>
          </a:lstStyle>
          <a:p>
            <a:pPr lvl="0"/>
            <a:r>
              <a:rPr lang="en-US" dirty="0" smtClean="0"/>
              <a:t>Content goes here (text / image / diagram / video). Make sure all media/graphics fit the column width, for better display results. </a:t>
            </a:r>
          </a:p>
        </p:txBody>
      </p:sp>
      <p:sp>
        <p:nvSpPr>
          <p:cNvPr id="11" name="Content Placeholder 5"/>
          <p:cNvSpPr>
            <a:spLocks noGrp="1"/>
          </p:cNvSpPr>
          <p:nvPr>
            <p:ph sz="quarter" idx="16" hasCustomPrompt="1"/>
          </p:nvPr>
        </p:nvSpPr>
        <p:spPr>
          <a:xfrm>
            <a:off x="6216000" y="1476375"/>
            <a:ext cx="5976000" cy="3416136"/>
          </a:xfrm>
        </p:spPr>
        <p:txBody>
          <a:bodyPr/>
          <a:lstStyle>
            <a:lvl1pPr>
              <a:defRPr sz="2200">
                <a:latin typeface="Calibri" panose="020F0502020204030204" pitchFamily="34" charset="0"/>
              </a:defRPr>
            </a:lvl1pPr>
            <a:lvl2pPr>
              <a:defRPr sz="2200"/>
            </a:lvl2pPr>
            <a:lvl3pPr>
              <a:defRPr sz="2200"/>
            </a:lvl3pPr>
            <a:lvl4pPr>
              <a:defRPr sz="2200"/>
            </a:lvl4pPr>
            <a:lvl5pPr>
              <a:defRPr sz="2200"/>
            </a:lvl5pPr>
          </a:lstStyle>
          <a:p>
            <a:pPr lvl="0"/>
            <a:r>
              <a:rPr lang="en-US" dirty="0" smtClean="0"/>
              <a:t>Content goes here (text / image / diagram / video). Make sure all media/graphics fit the column width, for better display results. </a:t>
            </a:r>
          </a:p>
        </p:txBody>
      </p:sp>
      <p:sp>
        <p:nvSpPr>
          <p:cNvPr id="12" name="Text Placeholder 3"/>
          <p:cNvSpPr>
            <a:spLocks noGrp="1"/>
          </p:cNvSpPr>
          <p:nvPr>
            <p:ph type="body" sz="quarter" idx="14" hasCustomPrompt="1"/>
          </p:nvPr>
        </p:nvSpPr>
        <p:spPr>
          <a:xfrm>
            <a:off x="0" y="5943600"/>
            <a:ext cx="5976000" cy="828675"/>
          </a:xfrm>
          <a:solidFill>
            <a:srgbClr val="DF145E"/>
          </a:solidFill>
          <a:effectLst>
            <a:outerShdw blurRad="50800" dist="38100" dir="2700000" algn="tl" rotWithShape="0">
              <a:prstClr val="black">
                <a:alpha val="40000"/>
              </a:prstClr>
            </a:outerShdw>
          </a:effectLst>
        </p:spPr>
        <p:txBody>
          <a:bodyPr anchor="ctr" anchorCtr="0"/>
          <a:lstStyle>
            <a:lvl1pPr algn="ctr">
              <a:defRPr sz="2400" b="0" baseline="0">
                <a:solidFill>
                  <a:schemeClr val="bg1"/>
                </a:solidFill>
                <a:latin typeface="Calibri" panose="020F0502020204030204" pitchFamily="34" charset="0"/>
              </a:defRPr>
            </a:lvl1pPr>
          </a:lstStyle>
          <a:p>
            <a:pPr lvl="0"/>
            <a:r>
              <a:rPr lang="en-US" dirty="0" smtClean="0"/>
              <a:t>Button text here (add popup text in Notes)</a:t>
            </a:r>
          </a:p>
        </p:txBody>
      </p:sp>
      <p:sp>
        <p:nvSpPr>
          <p:cNvPr id="8" name="Text Placeholder 3"/>
          <p:cNvSpPr>
            <a:spLocks noGrp="1"/>
          </p:cNvSpPr>
          <p:nvPr>
            <p:ph type="body" sz="quarter" idx="17" hasCustomPrompt="1"/>
          </p:nvPr>
        </p:nvSpPr>
        <p:spPr>
          <a:xfrm>
            <a:off x="6216000" y="5323114"/>
            <a:ext cx="5976000" cy="1449161"/>
          </a:xfrm>
          <a:ln w="12700">
            <a:solidFill>
              <a:srgbClr val="DF145E"/>
            </a:solidFill>
          </a:ln>
        </p:spPr>
        <p:txBody>
          <a:bodyPr anchor="ctr" anchorCtr="0"/>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solidFill>
                  <a:srgbClr val="DF145E"/>
                </a:solidFill>
                <a:latin typeface="Calibri" panose="020F0502020204030204" pitchFamily="34" charset="0"/>
              </a:defRPr>
            </a:lvl1pPr>
          </a:lstStyle>
          <a:p>
            <a:pPr lvl="0"/>
            <a:r>
              <a:rPr lang="en-US" dirty="0" smtClean="0"/>
              <a:t>Quote text goes here</a:t>
            </a:r>
            <a:endParaRPr lang="el-GR" dirty="0" smtClean="0"/>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2168699482"/>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userDrawn="1">
  <p:cSld name="Title Subtitle Content Quote Button v2 - 2col">
    <p:spTree>
      <p:nvGrpSpPr>
        <p:cNvPr id="1" name=""/>
        <p:cNvGrpSpPr/>
        <p:nvPr/>
      </p:nvGrpSpPr>
      <p:grpSpPr>
        <a:xfrm>
          <a:off x="0" y="0"/>
          <a:ext cx="0" cy="0"/>
          <a:chOff x="0" y="0"/>
          <a:chExt cx="0" cy="0"/>
        </a:xfrm>
      </p:grpSpPr>
      <p:sp>
        <p:nvSpPr>
          <p:cNvPr id="3" name="Title 2"/>
          <p:cNvSpPr>
            <a:spLocks noGrp="1"/>
          </p:cNvSpPr>
          <p:nvPr>
            <p:ph type="title" hasCustomPrompt="1"/>
          </p:nvPr>
        </p:nvSpPr>
        <p:spPr/>
        <p:txBody>
          <a:bodyPr/>
          <a:lstStyle>
            <a:lvl1pPr>
              <a:defRPr>
                <a:latin typeface="Calibri" panose="020F0502020204030204" pitchFamily="34" charset="0"/>
              </a:defRPr>
            </a:lvl1pPr>
          </a:lstStyle>
          <a:p>
            <a:r>
              <a:rPr lang="en-US" dirty="0" smtClean="0"/>
              <a:t>Section title goes here</a:t>
            </a:r>
            <a:endParaRPr lang="el-GR" dirty="0"/>
          </a:p>
        </p:txBody>
      </p:sp>
      <p:sp>
        <p:nvSpPr>
          <p:cNvPr id="10" name="Text Placeholder 9"/>
          <p:cNvSpPr>
            <a:spLocks noGrp="1"/>
          </p:cNvSpPr>
          <p:nvPr>
            <p:ph type="body" sz="quarter" idx="10" hasCustomPrompt="1"/>
          </p:nvPr>
        </p:nvSpPr>
        <p:spPr>
          <a:xfrm>
            <a:off x="0" y="854672"/>
            <a:ext cx="12192000" cy="550862"/>
          </a:xfrm>
          <a:solidFill>
            <a:schemeClr val="bg1">
              <a:lumMod val="85000"/>
            </a:schemeClr>
          </a:solidFill>
        </p:spPr>
        <p:txBody>
          <a:bodyPr anchor="ctr" anchorCtr="0"/>
          <a:lstStyle>
            <a:lvl1pPr>
              <a:defRPr sz="2600" baseline="0">
                <a:latin typeface="Calibri" panose="020F0502020204030204" pitchFamily="34" charset="0"/>
              </a:defRPr>
            </a:lvl1pPr>
          </a:lstStyle>
          <a:p>
            <a:pPr lvl="0"/>
            <a:r>
              <a:rPr lang="en-US" dirty="0" smtClean="0"/>
              <a:t>Sub-section title goes here</a:t>
            </a:r>
            <a:endParaRPr lang="el-GR" dirty="0"/>
          </a:p>
        </p:txBody>
      </p:sp>
      <p:sp>
        <p:nvSpPr>
          <p:cNvPr id="9" name="Content Placeholder 5"/>
          <p:cNvSpPr>
            <a:spLocks noGrp="1"/>
          </p:cNvSpPr>
          <p:nvPr>
            <p:ph sz="quarter" idx="15" hasCustomPrompt="1"/>
          </p:nvPr>
        </p:nvSpPr>
        <p:spPr>
          <a:xfrm>
            <a:off x="-1" y="1476375"/>
            <a:ext cx="5976000" cy="4286250"/>
          </a:xfrm>
        </p:spPr>
        <p:txBody>
          <a:bodyPr/>
          <a:lstStyle>
            <a:lvl1pPr>
              <a:defRPr sz="2200">
                <a:latin typeface="Calibri" panose="020F0502020204030204" pitchFamily="34" charset="0"/>
              </a:defRPr>
            </a:lvl1pPr>
            <a:lvl2pPr>
              <a:defRPr sz="2200"/>
            </a:lvl2pPr>
            <a:lvl3pPr>
              <a:defRPr sz="2200"/>
            </a:lvl3pPr>
            <a:lvl4pPr>
              <a:defRPr sz="2200"/>
            </a:lvl4pPr>
            <a:lvl5pPr>
              <a:defRPr sz="2200"/>
            </a:lvl5pPr>
          </a:lstStyle>
          <a:p>
            <a:pPr lvl="0"/>
            <a:r>
              <a:rPr lang="en-US" dirty="0" smtClean="0"/>
              <a:t>Content goes here (text / image / diagram / video). Make sure all media/graphics fit the column width, for better display results. </a:t>
            </a:r>
          </a:p>
        </p:txBody>
      </p:sp>
      <p:sp>
        <p:nvSpPr>
          <p:cNvPr id="11" name="Content Placeholder 5"/>
          <p:cNvSpPr>
            <a:spLocks noGrp="1"/>
          </p:cNvSpPr>
          <p:nvPr>
            <p:ph sz="quarter" idx="16" hasCustomPrompt="1"/>
          </p:nvPr>
        </p:nvSpPr>
        <p:spPr>
          <a:xfrm>
            <a:off x="6216000" y="3143250"/>
            <a:ext cx="5976000" cy="3629026"/>
          </a:xfrm>
        </p:spPr>
        <p:txBody>
          <a:bodyPr/>
          <a:lstStyle>
            <a:lvl1pPr>
              <a:defRPr sz="2200">
                <a:latin typeface="Calibri" panose="020F0502020204030204" pitchFamily="34" charset="0"/>
              </a:defRPr>
            </a:lvl1pPr>
            <a:lvl2pPr>
              <a:defRPr sz="2200"/>
            </a:lvl2pPr>
            <a:lvl3pPr>
              <a:defRPr sz="2200"/>
            </a:lvl3pPr>
            <a:lvl4pPr>
              <a:defRPr sz="2200"/>
            </a:lvl4pPr>
            <a:lvl5pPr>
              <a:defRPr sz="2200"/>
            </a:lvl5pPr>
          </a:lstStyle>
          <a:p>
            <a:pPr lvl="0"/>
            <a:r>
              <a:rPr lang="en-US" dirty="0" smtClean="0"/>
              <a:t>Content goes here (text / image / diagram / video). Make sure all media/graphics fit the column width, for better display results. </a:t>
            </a:r>
          </a:p>
        </p:txBody>
      </p:sp>
      <p:sp>
        <p:nvSpPr>
          <p:cNvPr id="13" name="Text Placeholder 3"/>
          <p:cNvSpPr>
            <a:spLocks noGrp="1"/>
          </p:cNvSpPr>
          <p:nvPr>
            <p:ph type="body" sz="quarter" idx="14" hasCustomPrompt="1"/>
          </p:nvPr>
        </p:nvSpPr>
        <p:spPr>
          <a:xfrm>
            <a:off x="-2" y="5943600"/>
            <a:ext cx="5976000" cy="828675"/>
          </a:xfrm>
          <a:solidFill>
            <a:srgbClr val="DF145E"/>
          </a:solidFill>
          <a:effectLst>
            <a:outerShdw blurRad="50800" dist="38100" dir="2700000" algn="tl" rotWithShape="0">
              <a:prstClr val="black">
                <a:alpha val="40000"/>
              </a:prstClr>
            </a:outerShdw>
          </a:effectLst>
        </p:spPr>
        <p:txBody>
          <a:bodyPr anchor="ctr" anchorCtr="0"/>
          <a:lstStyle>
            <a:lvl1pPr algn="ctr">
              <a:defRPr sz="2400" b="0" baseline="0">
                <a:solidFill>
                  <a:schemeClr val="bg1"/>
                </a:solidFill>
                <a:latin typeface="Calibri" panose="020F0502020204030204" pitchFamily="34" charset="0"/>
              </a:defRPr>
            </a:lvl1pPr>
          </a:lstStyle>
          <a:p>
            <a:pPr lvl="0"/>
            <a:r>
              <a:rPr lang="en-US" dirty="0" smtClean="0"/>
              <a:t>Button text here (add popup text in Notes)</a:t>
            </a:r>
          </a:p>
        </p:txBody>
      </p:sp>
      <p:sp>
        <p:nvSpPr>
          <p:cNvPr id="8" name="Text Placeholder 3"/>
          <p:cNvSpPr>
            <a:spLocks noGrp="1"/>
          </p:cNvSpPr>
          <p:nvPr>
            <p:ph type="body" sz="quarter" idx="17" hasCustomPrompt="1"/>
          </p:nvPr>
        </p:nvSpPr>
        <p:spPr>
          <a:xfrm>
            <a:off x="6216000" y="1476375"/>
            <a:ext cx="5976000" cy="1449161"/>
          </a:xfrm>
          <a:ln w="12700">
            <a:solidFill>
              <a:srgbClr val="DF145E"/>
            </a:solidFill>
          </a:ln>
        </p:spPr>
        <p:txBody>
          <a:bodyPr anchor="ctr" anchorCtr="0"/>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solidFill>
                  <a:srgbClr val="DF145E"/>
                </a:solidFill>
                <a:latin typeface="Calibri" panose="020F0502020204030204" pitchFamily="34" charset="0"/>
              </a:defRPr>
            </a:lvl1pPr>
          </a:lstStyle>
          <a:p>
            <a:pPr lvl="0"/>
            <a:r>
              <a:rPr lang="en-US" dirty="0" smtClean="0"/>
              <a:t>Quote text goes here</a:t>
            </a:r>
            <a:endParaRPr lang="el-GR" dirty="0" smtClean="0"/>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3066480303"/>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userDrawn="1">
  <p:cSld name="Title Tabs">
    <p:spTree>
      <p:nvGrpSpPr>
        <p:cNvPr id="1" name=""/>
        <p:cNvGrpSpPr/>
        <p:nvPr/>
      </p:nvGrpSpPr>
      <p:grpSpPr>
        <a:xfrm>
          <a:off x="0" y="0"/>
          <a:ext cx="0" cy="0"/>
          <a:chOff x="0" y="0"/>
          <a:chExt cx="0" cy="0"/>
        </a:xfrm>
      </p:grpSpPr>
      <p:sp>
        <p:nvSpPr>
          <p:cNvPr id="4" name="Text Placeholder 3"/>
          <p:cNvSpPr>
            <a:spLocks noGrp="1"/>
          </p:cNvSpPr>
          <p:nvPr>
            <p:ph type="body" sz="quarter" idx="20" hasCustomPrompt="1"/>
          </p:nvPr>
        </p:nvSpPr>
        <p:spPr>
          <a:xfrm>
            <a:off x="1" y="955609"/>
            <a:ext cx="2700000" cy="900000"/>
          </a:xfrm>
          <a:solidFill>
            <a:srgbClr val="DF145E"/>
          </a:solidFill>
        </p:spPr>
        <p:txBody>
          <a:bodyPr anchor="ctr" anchorCtr="0"/>
          <a:lstStyle>
            <a:lvl1pPr marL="0" indent="0" algn="ctr">
              <a:buNone/>
              <a:defRPr sz="2200" b="0" baseline="0">
                <a:solidFill>
                  <a:schemeClr val="bg1"/>
                </a:solidFill>
                <a:latin typeface="Calibri" panose="020F0502020204030204" pitchFamily="34" charset="0"/>
              </a:defRPr>
            </a:lvl1pPr>
          </a:lstStyle>
          <a:p>
            <a:pPr lvl="0"/>
            <a:r>
              <a:rPr lang="en-US" dirty="0" smtClean="0"/>
              <a:t>Tab title</a:t>
            </a:r>
            <a:endParaRPr lang="el-GR" dirty="0"/>
          </a:p>
        </p:txBody>
      </p:sp>
      <p:sp>
        <p:nvSpPr>
          <p:cNvPr id="22" name="Text Placeholder 3"/>
          <p:cNvSpPr>
            <a:spLocks noGrp="1"/>
          </p:cNvSpPr>
          <p:nvPr>
            <p:ph type="body" sz="quarter" idx="22" hasCustomPrompt="1"/>
          </p:nvPr>
        </p:nvSpPr>
        <p:spPr>
          <a:xfrm>
            <a:off x="1" y="1999428"/>
            <a:ext cx="2700000" cy="900000"/>
          </a:xfrm>
          <a:solidFill>
            <a:srgbClr val="FACADB"/>
          </a:solidFill>
        </p:spPr>
        <p:txBody>
          <a:bodyPr anchor="ctr" anchorCtr="0"/>
          <a:lstStyle>
            <a:lvl1pPr marL="0" indent="0" algn="ctr">
              <a:buNone/>
              <a:defRPr sz="2200" b="0">
                <a:solidFill>
                  <a:schemeClr val="bg1">
                    <a:lumMod val="65000"/>
                  </a:schemeClr>
                </a:solidFill>
                <a:latin typeface="Calibri" panose="020F0502020204030204" pitchFamily="34" charset="0"/>
              </a:defRPr>
            </a:lvl1pPr>
          </a:lstStyle>
          <a:p>
            <a:pPr lvl="0"/>
            <a:r>
              <a:rPr lang="en-US" dirty="0" smtClean="0"/>
              <a:t>Tab title</a:t>
            </a:r>
            <a:endParaRPr lang="el-GR" dirty="0"/>
          </a:p>
        </p:txBody>
      </p:sp>
      <p:sp>
        <p:nvSpPr>
          <p:cNvPr id="23" name="Text Placeholder 3"/>
          <p:cNvSpPr>
            <a:spLocks noGrp="1"/>
          </p:cNvSpPr>
          <p:nvPr>
            <p:ph type="body" sz="quarter" idx="23" hasCustomPrompt="1"/>
          </p:nvPr>
        </p:nvSpPr>
        <p:spPr>
          <a:xfrm>
            <a:off x="1" y="3043247"/>
            <a:ext cx="2700000" cy="900000"/>
          </a:xfrm>
          <a:solidFill>
            <a:srgbClr val="FACADB"/>
          </a:solidFill>
        </p:spPr>
        <p:txBody>
          <a:bodyPr anchor="ctr" anchorCtr="0"/>
          <a:lstStyle>
            <a:lvl1pPr marL="0" indent="0" algn="ctr">
              <a:buNone/>
              <a:defRPr sz="2200" b="0">
                <a:solidFill>
                  <a:schemeClr val="bg1">
                    <a:lumMod val="65000"/>
                  </a:schemeClr>
                </a:solidFill>
                <a:latin typeface="Calibri" panose="020F0502020204030204" pitchFamily="34" charset="0"/>
              </a:defRPr>
            </a:lvl1pPr>
          </a:lstStyle>
          <a:p>
            <a:pPr lvl="0"/>
            <a:r>
              <a:rPr lang="en-US" dirty="0" smtClean="0"/>
              <a:t>Tab title</a:t>
            </a:r>
            <a:endParaRPr lang="el-GR" dirty="0"/>
          </a:p>
        </p:txBody>
      </p:sp>
      <p:sp>
        <p:nvSpPr>
          <p:cNvPr id="24" name="Text Placeholder 3"/>
          <p:cNvSpPr>
            <a:spLocks noGrp="1"/>
          </p:cNvSpPr>
          <p:nvPr>
            <p:ph type="body" sz="quarter" idx="24" hasCustomPrompt="1"/>
          </p:nvPr>
        </p:nvSpPr>
        <p:spPr>
          <a:xfrm>
            <a:off x="1" y="4087066"/>
            <a:ext cx="2700000" cy="900000"/>
          </a:xfrm>
          <a:solidFill>
            <a:srgbClr val="FACADB"/>
          </a:solidFill>
        </p:spPr>
        <p:txBody>
          <a:bodyPr anchor="ctr" anchorCtr="0"/>
          <a:lstStyle>
            <a:lvl1pPr marL="0" indent="0" algn="ctr">
              <a:buNone/>
              <a:defRPr sz="2200" b="0">
                <a:solidFill>
                  <a:schemeClr val="bg1">
                    <a:lumMod val="65000"/>
                  </a:schemeClr>
                </a:solidFill>
                <a:latin typeface="Calibri" panose="020F0502020204030204" pitchFamily="34" charset="0"/>
              </a:defRPr>
            </a:lvl1pPr>
          </a:lstStyle>
          <a:p>
            <a:pPr lvl="0"/>
            <a:r>
              <a:rPr lang="en-US" dirty="0" smtClean="0"/>
              <a:t>Tab title</a:t>
            </a:r>
            <a:endParaRPr lang="el-GR" dirty="0"/>
          </a:p>
        </p:txBody>
      </p:sp>
      <p:sp>
        <p:nvSpPr>
          <p:cNvPr id="25" name="Text Placeholder 3"/>
          <p:cNvSpPr>
            <a:spLocks noGrp="1"/>
          </p:cNvSpPr>
          <p:nvPr>
            <p:ph type="body" sz="quarter" idx="25" hasCustomPrompt="1"/>
          </p:nvPr>
        </p:nvSpPr>
        <p:spPr>
          <a:xfrm>
            <a:off x="-1" y="5130885"/>
            <a:ext cx="2700000" cy="900000"/>
          </a:xfrm>
          <a:solidFill>
            <a:srgbClr val="FACADB"/>
          </a:solidFill>
        </p:spPr>
        <p:txBody>
          <a:bodyPr anchor="ctr" anchorCtr="0"/>
          <a:lstStyle>
            <a:lvl1pPr marL="0" indent="0" algn="ctr">
              <a:buNone/>
              <a:defRPr sz="2200" b="0">
                <a:solidFill>
                  <a:schemeClr val="bg1">
                    <a:lumMod val="65000"/>
                  </a:schemeClr>
                </a:solidFill>
                <a:latin typeface="Calibri" panose="020F0502020204030204" pitchFamily="34" charset="0"/>
              </a:defRPr>
            </a:lvl1pPr>
          </a:lstStyle>
          <a:p>
            <a:pPr lvl="0"/>
            <a:r>
              <a:rPr lang="en-US" dirty="0" smtClean="0"/>
              <a:t>Tab title</a:t>
            </a:r>
            <a:endParaRPr lang="el-GR" dirty="0"/>
          </a:p>
        </p:txBody>
      </p:sp>
      <p:sp>
        <p:nvSpPr>
          <p:cNvPr id="2" name="Title 1"/>
          <p:cNvSpPr>
            <a:spLocks noGrp="1"/>
          </p:cNvSpPr>
          <p:nvPr>
            <p:ph type="title" hasCustomPrompt="1"/>
          </p:nvPr>
        </p:nvSpPr>
        <p:spPr/>
        <p:txBody>
          <a:bodyPr/>
          <a:lstStyle>
            <a:lvl1pPr>
              <a:defRPr>
                <a:latin typeface="Calibri" panose="020F0502020204030204" pitchFamily="34" charset="0"/>
              </a:defRPr>
            </a:lvl1pPr>
          </a:lstStyle>
          <a:p>
            <a:r>
              <a:rPr lang="en-US" dirty="0" smtClean="0"/>
              <a:t>Section title goes here</a:t>
            </a:r>
            <a:endParaRPr lang="el-GR" dirty="0"/>
          </a:p>
        </p:txBody>
      </p:sp>
      <p:sp>
        <p:nvSpPr>
          <p:cNvPr id="14" name="Content Placeholder 2"/>
          <p:cNvSpPr>
            <a:spLocks noGrp="1"/>
          </p:cNvSpPr>
          <p:nvPr>
            <p:ph sz="half" idx="1" hasCustomPrompt="1"/>
          </p:nvPr>
        </p:nvSpPr>
        <p:spPr>
          <a:xfrm>
            <a:off x="2800350" y="942337"/>
            <a:ext cx="9391650" cy="5774552"/>
          </a:xfrm>
          <a:ln>
            <a:solidFill>
              <a:schemeClr val="bg1">
                <a:lumMod val="75000"/>
              </a:schemeClr>
            </a:solidFill>
          </a:ln>
        </p:spPr>
        <p:txBody>
          <a:bodyPr tIns="90000" bIns="90000"/>
          <a:lstStyle>
            <a:lvl1pPr marL="0" marR="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sz="2200" baseline="0">
                <a:latin typeface="Calibri" panose="020F0502020204030204" pitchFamily="34" charset="0"/>
              </a:defRPr>
            </a:lvl1pPr>
            <a:lvl2pPr>
              <a:defRPr sz="2400"/>
            </a:lvl2pPr>
            <a:lvl3pPr>
              <a:defRPr sz="2400"/>
            </a:lvl3pPr>
            <a:lvl4pPr>
              <a:defRPr sz="2400"/>
            </a:lvl4pPr>
            <a:lvl5pPr>
              <a:defRPr sz="2400"/>
            </a:lvl5pPr>
          </a:lstStyle>
          <a:p>
            <a:pPr lvl="0"/>
            <a:r>
              <a:rPr lang="en-US" dirty="0" smtClean="0"/>
              <a:t>This layout can be used to organize content into tabs. Write down the content of each tab in the Notes section below. Underline the tab title to distinguish between tabs. You can have up to 8 tabs in one page. Tab titles should be kept short (3-4 words max)</a:t>
            </a:r>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1388347225"/>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userDrawn="1">
  <p:cSld name="Title Subtitle Tabs">
    <p:spTree>
      <p:nvGrpSpPr>
        <p:cNvPr id="1" name=""/>
        <p:cNvGrpSpPr/>
        <p:nvPr/>
      </p:nvGrpSpPr>
      <p:grpSpPr>
        <a:xfrm>
          <a:off x="0" y="0"/>
          <a:ext cx="0" cy="0"/>
          <a:chOff x="0" y="0"/>
          <a:chExt cx="0" cy="0"/>
        </a:xfrm>
      </p:grpSpPr>
      <p:sp>
        <p:nvSpPr>
          <p:cNvPr id="4" name="Text Placeholder 3"/>
          <p:cNvSpPr>
            <a:spLocks noGrp="1"/>
          </p:cNvSpPr>
          <p:nvPr>
            <p:ph type="body" sz="quarter" idx="20" hasCustomPrompt="1"/>
          </p:nvPr>
        </p:nvSpPr>
        <p:spPr>
          <a:xfrm>
            <a:off x="1" y="1542632"/>
            <a:ext cx="2700000" cy="900000"/>
          </a:xfrm>
          <a:solidFill>
            <a:srgbClr val="DF145E"/>
          </a:solidFill>
        </p:spPr>
        <p:txBody>
          <a:bodyPr anchor="ctr" anchorCtr="0"/>
          <a:lstStyle>
            <a:lvl1pPr marL="0" indent="0" algn="ctr">
              <a:buNone/>
              <a:defRPr sz="2200" b="0" baseline="0">
                <a:solidFill>
                  <a:schemeClr val="bg1"/>
                </a:solidFill>
                <a:latin typeface="Calibri" panose="020F0502020204030204" pitchFamily="34" charset="0"/>
              </a:defRPr>
            </a:lvl1pPr>
          </a:lstStyle>
          <a:p>
            <a:pPr lvl="0"/>
            <a:r>
              <a:rPr lang="en-US" dirty="0" smtClean="0"/>
              <a:t>Tab title</a:t>
            </a:r>
            <a:endParaRPr lang="el-GR" dirty="0"/>
          </a:p>
        </p:txBody>
      </p:sp>
      <p:sp>
        <p:nvSpPr>
          <p:cNvPr id="22" name="Text Placeholder 3"/>
          <p:cNvSpPr>
            <a:spLocks noGrp="1"/>
          </p:cNvSpPr>
          <p:nvPr>
            <p:ph type="body" sz="quarter" idx="22" hasCustomPrompt="1"/>
          </p:nvPr>
        </p:nvSpPr>
        <p:spPr>
          <a:xfrm>
            <a:off x="1" y="2586451"/>
            <a:ext cx="2700000" cy="900000"/>
          </a:xfrm>
          <a:solidFill>
            <a:srgbClr val="FACADB"/>
          </a:solidFill>
        </p:spPr>
        <p:txBody>
          <a:bodyPr anchor="ctr" anchorCtr="0"/>
          <a:lstStyle>
            <a:lvl1pPr marL="0" indent="0" algn="ctr">
              <a:buNone/>
              <a:defRPr sz="2200" b="0">
                <a:solidFill>
                  <a:schemeClr val="bg1">
                    <a:lumMod val="65000"/>
                  </a:schemeClr>
                </a:solidFill>
                <a:latin typeface="Calibri" panose="020F0502020204030204" pitchFamily="34" charset="0"/>
              </a:defRPr>
            </a:lvl1pPr>
          </a:lstStyle>
          <a:p>
            <a:pPr lvl="0"/>
            <a:r>
              <a:rPr lang="en-US" dirty="0" smtClean="0"/>
              <a:t>Tab title</a:t>
            </a:r>
            <a:endParaRPr lang="el-GR" dirty="0"/>
          </a:p>
        </p:txBody>
      </p:sp>
      <p:sp>
        <p:nvSpPr>
          <p:cNvPr id="23" name="Text Placeholder 3"/>
          <p:cNvSpPr>
            <a:spLocks noGrp="1"/>
          </p:cNvSpPr>
          <p:nvPr>
            <p:ph type="body" sz="quarter" idx="23" hasCustomPrompt="1"/>
          </p:nvPr>
        </p:nvSpPr>
        <p:spPr>
          <a:xfrm>
            <a:off x="1" y="3630270"/>
            <a:ext cx="2700000" cy="900000"/>
          </a:xfrm>
          <a:solidFill>
            <a:srgbClr val="FACADB"/>
          </a:solidFill>
        </p:spPr>
        <p:txBody>
          <a:bodyPr anchor="ctr" anchorCtr="0"/>
          <a:lstStyle>
            <a:lvl1pPr marL="0" indent="0" algn="ctr">
              <a:buNone/>
              <a:defRPr sz="2200" b="0">
                <a:solidFill>
                  <a:schemeClr val="bg1">
                    <a:lumMod val="65000"/>
                  </a:schemeClr>
                </a:solidFill>
                <a:latin typeface="Calibri" panose="020F0502020204030204" pitchFamily="34" charset="0"/>
              </a:defRPr>
            </a:lvl1pPr>
          </a:lstStyle>
          <a:p>
            <a:pPr lvl="0"/>
            <a:r>
              <a:rPr lang="en-US" dirty="0" smtClean="0"/>
              <a:t>Tab title</a:t>
            </a:r>
            <a:endParaRPr lang="el-GR" dirty="0"/>
          </a:p>
        </p:txBody>
      </p:sp>
      <p:sp>
        <p:nvSpPr>
          <p:cNvPr id="24" name="Text Placeholder 3"/>
          <p:cNvSpPr>
            <a:spLocks noGrp="1"/>
          </p:cNvSpPr>
          <p:nvPr>
            <p:ph type="body" sz="quarter" idx="24" hasCustomPrompt="1"/>
          </p:nvPr>
        </p:nvSpPr>
        <p:spPr>
          <a:xfrm>
            <a:off x="1" y="4674089"/>
            <a:ext cx="2700000" cy="900000"/>
          </a:xfrm>
          <a:solidFill>
            <a:srgbClr val="FACADB"/>
          </a:solidFill>
        </p:spPr>
        <p:txBody>
          <a:bodyPr anchor="ctr" anchorCtr="0"/>
          <a:lstStyle>
            <a:lvl1pPr marL="0" indent="0" algn="ctr">
              <a:buNone/>
              <a:defRPr sz="2200" b="0">
                <a:solidFill>
                  <a:schemeClr val="bg1">
                    <a:lumMod val="65000"/>
                  </a:schemeClr>
                </a:solidFill>
                <a:latin typeface="Calibri" panose="020F0502020204030204" pitchFamily="34" charset="0"/>
              </a:defRPr>
            </a:lvl1pPr>
          </a:lstStyle>
          <a:p>
            <a:pPr lvl="0"/>
            <a:r>
              <a:rPr lang="en-US" dirty="0" smtClean="0"/>
              <a:t>Tab title</a:t>
            </a:r>
            <a:endParaRPr lang="el-GR" dirty="0"/>
          </a:p>
        </p:txBody>
      </p:sp>
      <p:sp>
        <p:nvSpPr>
          <p:cNvPr id="25" name="Text Placeholder 3"/>
          <p:cNvSpPr>
            <a:spLocks noGrp="1"/>
          </p:cNvSpPr>
          <p:nvPr>
            <p:ph type="body" sz="quarter" idx="25" hasCustomPrompt="1"/>
          </p:nvPr>
        </p:nvSpPr>
        <p:spPr>
          <a:xfrm>
            <a:off x="-1" y="5717908"/>
            <a:ext cx="2700000" cy="900000"/>
          </a:xfrm>
          <a:solidFill>
            <a:srgbClr val="FACADB"/>
          </a:solidFill>
        </p:spPr>
        <p:txBody>
          <a:bodyPr anchor="ctr" anchorCtr="0"/>
          <a:lstStyle>
            <a:lvl1pPr marL="0" indent="0" algn="ctr">
              <a:buNone/>
              <a:defRPr sz="2200" b="0">
                <a:solidFill>
                  <a:schemeClr val="bg1">
                    <a:lumMod val="65000"/>
                  </a:schemeClr>
                </a:solidFill>
                <a:latin typeface="Calibri" panose="020F0502020204030204" pitchFamily="34" charset="0"/>
              </a:defRPr>
            </a:lvl1pPr>
          </a:lstStyle>
          <a:p>
            <a:pPr lvl="0"/>
            <a:r>
              <a:rPr lang="en-US" dirty="0" smtClean="0"/>
              <a:t>Tab title</a:t>
            </a:r>
            <a:endParaRPr lang="el-GR" dirty="0"/>
          </a:p>
        </p:txBody>
      </p:sp>
      <p:sp>
        <p:nvSpPr>
          <p:cNvPr id="2" name="Title 1"/>
          <p:cNvSpPr>
            <a:spLocks noGrp="1"/>
          </p:cNvSpPr>
          <p:nvPr>
            <p:ph type="title" hasCustomPrompt="1"/>
          </p:nvPr>
        </p:nvSpPr>
        <p:spPr/>
        <p:txBody>
          <a:bodyPr/>
          <a:lstStyle>
            <a:lvl1pPr>
              <a:defRPr>
                <a:latin typeface="Calibri" panose="020F0502020204030204" pitchFamily="34" charset="0"/>
              </a:defRPr>
            </a:lvl1pPr>
          </a:lstStyle>
          <a:p>
            <a:r>
              <a:rPr lang="en-US" dirty="0" smtClean="0"/>
              <a:t>Section title goes here</a:t>
            </a:r>
            <a:endParaRPr lang="el-GR" dirty="0"/>
          </a:p>
        </p:txBody>
      </p:sp>
      <p:sp>
        <p:nvSpPr>
          <p:cNvPr id="15" name="Text Placeholder 9"/>
          <p:cNvSpPr>
            <a:spLocks noGrp="1"/>
          </p:cNvSpPr>
          <p:nvPr>
            <p:ph type="body" sz="quarter" idx="10" hasCustomPrompt="1"/>
          </p:nvPr>
        </p:nvSpPr>
        <p:spPr>
          <a:xfrm>
            <a:off x="0" y="854672"/>
            <a:ext cx="12192000" cy="550862"/>
          </a:xfrm>
          <a:solidFill>
            <a:schemeClr val="bg1">
              <a:lumMod val="85000"/>
            </a:schemeClr>
          </a:solidFill>
        </p:spPr>
        <p:txBody>
          <a:bodyPr anchor="ctr" anchorCtr="0"/>
          <a:lstStyle>
            <a:lvl1pPr>
              <a:defRPr sz="2600" baseline="0">
                <a:latin typeface="Calibri" panose="020F0502020204030204" pitchFamily="34" charset="0"/>
              </a:defRPr>
            </a:lvl1pPr>
          </a:lstStyle>
          <a:p>
            <a:pPr lvl="0"/>
            <a:r>
              <a:rPr lang="en-US" dirty="0" smtClean="0"/>
              <a:t>Sub-section title goes here</a:t>
            </a:r>
            <a:endParaRPr lang="el-GR" dirty="0"/>
          </a:p>
        </p:txBody>
      </p:sp>
      <p:sp>
        <p:nvSpPr>
          <p:cNvPr id="14" name="Content Placeholder 2"/>
          <p:cNvSpPr>
            <a:spLocks noGrp="1"/>
          </p:cNvSpPr>
          <p:nvPr>
            <p:ph sz="half" idx="1" hasCustomPrompt="1"/>
          </p:nvPr>
        </p:nvSpPr>
        <p:spPr>
          <a:xfrm>
            <a:off x="2800350" y="1529360"/>
            <a:ext cx="9391650" cy="5088548"/>
          </a:xfrm>
          <a:ln>
            <a:solidFill>
              <a:schemeClr val="bg1">
                <a:lumMod val="75000"/>
              </a:schemeClr>
            </a:solidFill>
          </a:ln>
        </p:spPr>
        <p:txBody>
          <a:bodyPr tIns="90000" bIns="90000"/>
          <a:lstStyle>
            <a:lvl1pPr marL="0" marR="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sz="2200" baseline="0">
                <a:latin typeface="Calibri" panose="020F0502020204030204" pitchFamily="34" charset="0"/>
              </a:defRPr>
            </a:lvl1pPr>
            <a:lvl2pPr>
              <a:defRPr sz="2400"/>
            </a:lvl2pPr>
            <a:lvl3pPr>
              <a:defRPr sz="2400"/>
            </a:lvl3pPr>
            <a:lvl4pPr>
              <a:defRPr sz="2400"/>
            </a:lvl4pPr>
            <a:lvl5pPr>
              <a:defRPr sz="2400"/>
            </a:lvl5pPr>
          </a:lstStyle>
          <a:p>
            <a:pPr lvl="0"/>
            <a:r>
              <a:rPr lang="en-US" dirty="0" smtClean="0"/>
              <a:t>This layout can be used to organize content into tabs. Write down the content of each tab in the Notes section below. Underline the tab title to distinguish between tabs. You can have up to 8 tabs in one page. Tab titles should be kept short (3-4 words max)</a:t>
            </a:r>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3070875831"/>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userDrawn="1">
  <p:cSld name="Title + Process">
    <p:spTree>
      <p:nvGrpSpPr>
        <p:cNvPr id="1" name=""/>
        <p:cNvGrpSpPr/>
        <p:nvPr/>
      </p:nvGrpSpPr>
      <p:grpSpPr>
        <a:xfrm>
          <a:off x="0" y="0"/>
          <a:ext cx="0" cy="0"/>
          <a:chOff x="0" y="0"/>
          <a:chExt cx="0" cy="0"/>
        </a:xfrm>
      </p:grpSpPr>
      <p:sp>
        <p:nvSpPr>
          <p:cNvPr id="11" name="Title 1"/>
          <p:cNvSpPr>
            <a:spLocks noGrp="1"/>
          </p:cNvSpPr>
          <p:nvPr>
            <p:ph type="title" hasCustomPrompt="1"/>
          </p:nvPr>
        </p:nvSpPr>
        <p:spPr>
          <a:xfrm>
            <a:off x="0" y="0"/>
            <a:ext cx="12192000" cy="797522"/>
          </a:xfrm>
        </p:spPr>
        <p:txBody>
          <a:bodyPr/>
          <a:lstStyle>
            <a:lvl1pPr>
              <a:defRPr>
                <a:latin typeface="Calibri" panose="020F0502020204030204" pitchFamily="34" charset="0"/>
              </a:defRPr>
            </a:lvl1pPr>
          </a:lstStyle>
          <a:p>
            <a:r>
              <a:rPr lang="en-US" dirty="0" smtClean="0"/>
              <a:t>Section title goes here</a:t>
            </a:r>
            <a:endParaRPr lang="el-GR" dirty="0"/>
          </a:p>
        </p:txBody>
      </p:sp>
      <p:sp>
        <p:nvSpPr>
          <p:cNvPr id="9" name="Content Placeholder 2"/>
          <p:cNvSpPr>
            <a:spLocks noGrp="1"/>
          </p:cNvSpPr>
          <p:nvPr>
            <p:ph sz="half" idx="1" hasCustomPrompt="1"/>
          </p:nvPr>
        </p:nvSpPr>
        <p:spPr>
          <a:xfrm>
            <a:off x="0" y="781548"/>
            <a:ext cx="11345333" cy="4154519"/>
          </a:xfrm>
          <a:ln>
            <a:solidFill>
              <a:schemeClr val="bg1">
                <a:lumMod val="75000"/>
              </a:schemeClr>
            </a:solidFill>
          </a:ln>
        </p:spPr>
        <p:txBody>
          <a:bodyPr tIns="90000" bIns="90000"/>
          <a:lstStyle>
            <a:lvl1pPr marL="0" marR="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sz="2400" baseline="0">
                <a:latin typeface="Calibri" panose="020F0502020204030204" pitchFamily="34" charset="0"/>
              </a:defRPr>
            </a:lvl1pPr>
            <a:lvl2pPr>
              <a:defRPr sz="2400"/>
            </a:lvl2pPr>
            <a:lvl3pPr>
              <a:defRPr sz="2400"/>
            </a:lvl3pPr>
            <a:lvl4pPr>
              <a:defRPr sz="2400"/>
            </a:lvl4pPr>
            <a:lvl5pPr>
              <a:defRPr sz="2400"/>
            </a:lvl5pPr>
          </a:lstStyle>
          <a:p>
            <a:pPr lvl="0"/>
            <a:r>
              <a:rPr lang="en-US" dirty="0" smtClean="0"/>
              <a:t>This layout can be used to describe the steps of a process. Write down the content of each step in the Notes section below. Underline the step title to distinguish between steps. You can have up to 6 steps in one page. Step titles should be kept short (3-4 words max)</a:t>
            </a:r>
          </a:p>
        </p:txBody>
      </p:sp>
      <p:sp>
        <p:nvSpPr>
          <p:cNvPr id="7" name="Pentagon 6"/>
          <p:cNvSpPr/>
          <p:nvPr userDrawn="1"/>
        </p:nvSpPr>
        <p:spPr>
          <a:xfrm>
            <a:off x="0" y="6128003"/>
            <a:ext cx="2650067" cy="602846"/>
          </a:xfrm>
          <a:prstGeom prst="homePlate">
            <a:avLst/>
          </a:prstGeom>
          <a:solidFill>
            <a:srgbClr val="DF145E"/>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solidFill>
                <a:schemeClr val="bg1"/>
              </a:solidFill>
              <a:latin typeface="Century Gothic" panose="020B0502020202020204" pitchFamily="34" charset="0"/>
            </a:endParaRPr>
          </a:p>
        </p:txBody>
      </p:sp>
      <p:sp>
        <p:nvSpPr>
          <p:cNvPr id="10" name="Chevron 9"/>
          <p:cNvSpPr/>
          <p:nvPr userDrawn="1"/>
        </p:nvSpPr>
        <p:spPr>
          <a:xfrm>
            <a:off x="2504198" y="6134708"/>
            <a:ext cx="2385302" cy="602846"/>
          </a:xfrm>
          <a:prstGeom prst="chevron">
            <a:avLst/>
          </a:prstGeom>
          <a:solidFill>
            <a:srgbClr val="FACADB"/>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solidFill>
                <a:schemeClr val="bg1">
                  <a:lumMod val="50000"/>
                </a:schemeClr>
              </a:solidFill>
              <a:latin typeface="Century Gothic" panose="020B0502020202020204" pitchFamily="34" charset="0"/>
            </a:endParaRPr>
          </a:p>
        </p:txBody>
      </p:sp>
      <p:sp>
        <p:nvSpPr>
          <p:cNvPr id="12" name="Text Placeholder 6"/>
          <p:cNvSpPr>
            <a:spLocks noGrp="1"/>
          </p:cNvSpPr>
          <p:nvPr>
            <p:ph type="body" sz="quarter" idx="13" hasCustomPrompt="1"/>
          </p:nvPr>
        </p:nvSpPr>
        <p:spPr>
          <a:xfrm>
            <a:off x="67734" y="6209520"/>
            <a:ext cx="2209799" cy="462718"/>
          </a:xfrm>
        </p:spPr>
        <p:txBody>
          <a:bodyPr anchor="ctr"/>
          <a:lstStyle>
            <a:lvl1pPr algn="ctr">
              <a:defRPr sz="2400" baseline="0">
                <a:solidFill>
                  <a:schemeClr val="bg1"/>
                </a:solidFill>
                <a:latin typeface="Calibri" panose="020F0502020204030204" pitchFamily="34" charset="0"/>
              </a:defRPr>
            </a:lvl1pPr>
          </a:lstStyle>
          <a:p>
            <a:pPr lvl="0"/>
            <a:r>
              <a:rPr lang="en-US" dirty="0" smtClean="0"/>
              <a:t>Step 1</a:t>
            </a:r>
            <a:endParaRPr lang="el-GR" dirty="0"/>
          </a:p>
        </p:txBody>
      </p:sp>
      <p:sp>
        <p:nvSpPr>
          <p:cNvPr id="14" name="Text Placeholder 6"/>
          <p:cNvSpPr>
            <a:spLocks noGrp="1"/>
          </p:cNvSpPr>
          <p:nvPr>
            <p:ph type="body" sz="quarter" idx="15" hasCustomPrompt="1"/>
          </p:nvPr>
        </p:nvSpPr>
        <p:spPr>
          <a:xfrm>
            <a:off x="2839367" y="6177521"/>
            <a:ext cx="1768849" cy="517220"/>
          </a:xfrm>
        </p:spPr>
        <p:txBody>
          <a:bodyPr anchor="ctr"/>
          <a:lstStyle>
            <a:lvl1pPr algn="ctr">
              <a:defRPr sz="2400" baseline="0">
                <a:solidFill>
                  <a:schemeClr val="bg1">
                    <a:lumMod val="50000"/>
                  </a:schemeClr>
                </a:solidFill>
                <a:latin typeface="Calibri" panose="020F0502020204030204" pitchFamily="34" charset="0"/>
              </a:defRPr>
            </a:lvl1pPr>
          </a:lstStyle>
          <a:p>
            <a:pPr lvl="0"/>
            <a:r>
              <a:rPr lang="en-US" dirty="0" smtClean="0"/>
              <a:t>Step </a:t>
            </a:r>
            <a:r>
              <a:rPr lang="el-GR" dirty="0" smtClean="0"/>
              <a:t>2</a:t>
            </a:r>
            <a:endParaRPr lang="el-GR" dirty="0"/>
          </a:p>
        </p:txBody>
      </p:sp>
      <p:sp>
        <p:nvSpPr>
          <p:cNvPr id="16" name="Chevron 15"/>
          <p:cNvSpPr/>
          <p:nvPr userDrawn="1"/>
        </p:nvSpPr>
        <p:spPr>
          <a:xfrm>
            <a:off x="4797516" y="6134708"/>
            <a:ext cx="2385302" cy="602846"/>
          </a:xfrm>
          <a:prstGeom prst="chevron">
            <a:avLst/>
          </a:prstGeom>
          <a:solidFill>
            <a:srgbClr val="FACADB"/>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solidFill>
                <a:schemeClr val="bg1">
                  <a:lumMod val="50000"/>
                </a:schemeClr>
              </a:solidFill>
              <a:latin typeface="Century Gothic" panose="020B0502020202020204" pitchFamily="34" charset="0"/>
            </a:endParaRPr>
          </a:p>
        </p:txBody>
      </p:sp>
      <p:sp>
        <p:nvSpPr>
          <p:cNvPr id="17" name="Chevron 16"/>
          <p:cNvSpPr/>
          <p:nvPr userDrawn="1"/>
        </p:nvSpPr>
        <p:spPr>
          <a:xfrm>
            <a:off x="7128933" y="6134807"/>
            <a:ext cx="2385302" cy="602846"/>
          </a:xfrm>
          <a:prstGeom prst="chevron">
            <a:avLst/>
          </a:prstGeom>
          <a:solidFill>
            <a:srgbClr val="FACADB"/>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solidFill>
                <a:schemeClr val="bg1">
                  <a:lumMod val="50000"/>
                </a:schemeClr>
              </a:solidFill>
              <a:latin typeface="Century Gothic" panose="020B0502020202020204" pitchFamily="34" charset="0"/>
            </a:endParaRPr>
          </a:p>
        </p:txBody>
      </p:sp>
      <p:sp>
        <p:nvSpPr>
          <p:cNvPr id="18" name="Chevron 17"/>
          <p:cNvSpPr/>
          <p:nvPr userDrawn="1"/>
        </p:nvSpPr>
        <p:spPr>
          <a:xfrm>
            <a:off x="9406466" y="6141611"/>
            <a:ext cx="2385302" cy="602846"/>
          </a:xfrm>
          <a:prstGeom prst="chevron">
            <a:avLst/>
          </a:prstGeom>
          <a:solidFill>
            <a:srgbClr val="FACADB"/>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solidFill>
                <a:schemeClr val="bg1">
                  <a:lumMod val="50000"/>
                </a:schemeClr>
              </a:solidFill>
              <a:latin typeface="Century Gothic" panose="020B0502020202020204" pitchFamily="34" charset="0"/>
            </a:endParaRPr>
          </a:p>
        </p:txBody>
      </p:sp>
      <p:sp>
        <p:nvSpPr>
          <p:cNvPr id="19" name="Text Placeholder 6"/>
          <p:cNvSpPr>
            <a:spLocks noGrp="1"/>
          </p:cNvSpPr>
          <p:nvPr>
            <p:ph type="body" sz="quarter" idx="16" hasCustomPrompt="1"/>
          </p:nvPr>
        </p:nvSpPr>
        <p:spPr>
          <a:xfrm>
            <a:off x="5105742" y="6184424"/>
            <a:ext cx="1768849" cy="517220"/>
          </a:xfrm>
        </p:spPr>
        <p:txBody>
          <a:bodyPr anchor="ctr"/>
          <a:lstStyle>
            <a:lvl1pPr algn="ctr">
              <a:defRPr sz="2400" baseline="0">
                <a:solidFill>
                  <a:schemeClr val="bg1">
                    <a:lumMod val="50000"/>
                  </a:schemeClr>
                </a:solidFill>
                <a:latin typeface="Calibri" panose="020F0502020204030204" pitchFamily="34" charset="0"/>
              </a:defRPr>
            </a:lvl1pPr>
          </a:lstStyle>
          <a:p>
            <a:pPr lvl="0"/>
            <a:r>
              <a:rPr lang="en-US" dirty="0" smtClean="0"/>
              <a:t>Step 3</a:t>
            </a:r>
            <a:endParaRPr lang="el-GR" dirty="0"/>
          </a:p>
        </p:txBody>
      </p:sp>
      <p:sp>
        <p:nvSpPr>
          <p:cNvPr id="20" name="Text Placeholder 6"/>
          <p:cNvSpPr>
            <a:spLocks noGrp="1"/>
          </p:cNvSpPr>
          <p:nvPr>
            <p:ph type="body" sz="quarter" idx="17" hasCustomPrompt="1"/>
          </p:nvPr>
        </p:nvSpPr>
        <p:spPr>
          <a:xfrm>
            <a:off x="7437160" y="6177521"/>
            <a:ext cx="1768849" cy="517220"/>
          </a:xfrm>
        </p:spPr>
        <p:txBody>
          <a:bodyPr anchor="ctr"/>
          <a:lstStyle>
            <a:lvl1pPr algn="ctr">
              <a:defRPr sz="2400" baseline="0">
                <a:solidFill>
                  <a:schemeClr val="bg1">
                    <a:lumMod val="50000"/>
                  </a:schemeClr>
                </a:solidFill>
                <a:latin typeface="Calibri" panose="020F0502020204030204" pitchFamily="34" charset="0"/>
              </a:defRPr>
            </a:lvl1pPr>
          </a:lstStyle>
          <a:p>
            <a:pPr lvl="0"/>
            <a:r>
              <a:rPr lang="en-US" dirty="0" smtClean="0"/>
              <a:t>Step </a:t>
            </a:r>
            <a:r>
              <a:rPr lang="el-GR" dirty="0" smtClean="0"/>
              <a:t>4</a:t>
            </a:r>
            <a:endParaRPr lang="el-GR" dirty="0"/>
          </a:p>
        </p:txBody>
      </p:sp>
      <p:sp>
        <p:nvSpPr>
          <p:cNvPr id="21" name="Text Placeholder 6"/>
          <p:cNvSpPr>
            <a:spLocks noGrp="1"/>
          </p:cNvSpPr>
          <p:nvPr>
            <p:ph type="body" sz="quarter" idx="18" hasCustomPrompt="1"/>
          </p:nvPr>
        </p:nvSpPr>
        <p:spPr>
          <a:xfrm>
            <a:off x="9714693" y="6204507"/>
            <a:ext cx="1768849" cy="517220"/>
          </a:xfrm>
        </p:spPr>
        <p:txBody>
          <a:bodyPr anchor="ctr"/>
          <a:lstStyle>
            <a:lvl1pPr algn="ctr">
              <a:defRPr sz="2400" baseline="0">
                <a:solidFill>
                  <a:schemeClr val="bg1">
                    <a:lumMod val="50000"/>
                  </a:schemeClr>
                </a:solidFill>
                <a:latin typeface="Calibri" panose="020F0502020204030204" pitchFamily="34" charset="0"/>
              </a:defRPr>
            </a:lvl1pPr>
          </a:lstStyle>
          <a:p>
            <a:pPr lvl="0"/>
            <a:r>
              <a:rPr lang="en-US" dirty="0" smtClean="0"/>
              <a:t>Step </a:t>
            </a:r>
            <a:r>
              <a:rPr lang="el-GR" dirty="0" smtClean="0"/>
              <a:t>5</a:t>
            </a:r>
            <a:endParaRPr lang="el-GR" dirty="0"/>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1799665619"/>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userDrawn="1">
  <p:cSld name="Title + Subtitle + Process">
    <p:spTree>
      <p:nvGrpSpPr>
        <p:cNvPr id="1" name=""/>
        <p:cNvGrpSpPr/>
        <p:nvPr/>
      </p:nvGrpSpPr>
      <p:grpSpPr>
        <a:xfrm>
          <a:off x="0" y="0"/>
          <a:ext cx="0" cy="0"/>
          <a:chOff x="0" y="0"/>
          <a:chExt cx="0" cy="0"/>
        </a:xfrm>
      </p:grpSpPr>
      <p:sp>
        <p:nvSpPr>
          <p:cNvPr id="11" name="Title 1"/>
          <p:cNvSpPr>
            <a:spLocks noGrp="1"/>
          </p:cNvSpPr>
          <p:nvPr>
            <p:ph type="title" hasCustomPrompt="1"/>
          </p:nvPr>
        </p:nvSpPr>
        <p:spPr>
          <a:xfrm>
            <a:off x="0" y="0"/>
            <a:ext cx="12191999" cy="797522"/>
          </a:xfrm>
        </p:spPr>
        <p:txBody>
          <a:bodyPr/>
          <a:lstStyle>
            <a:lvl1pPr>
              <a:defRPr>
                <a:latin typeface="+mn-lt"/>
              </a:defRPr>
            </a:lvl1pPr>
          </a:lstStyle>
          <a:p>
            <a:r>
              <a:rPr lang="en-US" dirty="0" smtClean="0"/>
              <a:t>Section title goes here</a:t>
            </a:r>
            <a:endParaRPr lang="el-GR" dirty="0"/>
          </a:p>
        </p:txBody>
      </p:sp>
      <p:sp>
        <p:nvSpPr>
          <p:cNvPr id="29" name="Text Placeholder 9"/>
          <p:cNvSpPr>
            <a:spLocks noGrp="1"/>
          </p:cNvSpPr>
          <p:nvPr>
            <p:ph type="body" sz="quarter" idx="10" hasCustomPrompt="1"/>
          </p:nvPr>
        </p:nvSpPr>
        <p:spPr>
          <a:xfrm>
            <a:off x="0" y="854672"/>
            <a:ext cx="12192000" cy="550862"/>
          </a:xfrm>
          <a:solidFill>
            <a:schemeClr val="bg1">
              <a:lumMod val="85000"/>
            </a:schemeClr>
          </a:solidFill>
        </p:spPr>
        <p:txBody>
          <a:bodyPr anchor="ctr" anchorCtr="0"/>
          <a:lstStyle>
            <a:lvl1pPr>
              <a:defRPr sz="2600" baseline="0">
                <a:latin typeface="+mn-lt"/>
              </a:defRPr>
            </a:lvl1pPr>
          </a:lstStyle>
          <a:p>
            <a:pPr lvl="0"/>
            <a:r>
              <a:rPr lang="en-US" dirty="0" smtClean="0"/>
              <a:t>Sub-section title goes here</a:t>
            </a:r>
            <a:endParaRPr lang="el-GR" dirty="0"/>
          </a:p>
        </p:txBody>
      </p:sp>
      <p:sp>
        <p:nvSpPr>
          <p:cNvPr id="20" name="Content Placeholder 2"/>
          <p:cNvSpPr>
            <a:spLocks noGrp="1"/>
          </p:cNvSpPr>
          <p:nvPr>
            <p:ph sz="half" idx="1" hasCustomPrompt="1"/>
          </p:nvPr>
        </p:nvSpPr>
        <p:spPr>
          <a:xfrm>
            <a:off x="0" y="1462685"/>
            <a:ext cx="12191999" cy="4595216"/>
          </a:xfrm>
          <a:ln>
            <a:solidFill>
              <a:schemeClr val="bg1">
                <a:lumMod val="75000"/>
              </a:schemeClr>
            </a:solidFill>
          </a:ln>
        </p:spPr>
        <p:txBody>
          <a:bodyPr tIns="90000" bIns="90000"/>
          <a:lstStyle>
            <a:lvl1pPr marL="0" indent="0">
              <a:buNone/>
              <a:defRPr sz="2400">
                <a:latin typeface="+mn-lt"/>
              </a:defRPr>
            </a:lvl1pPr>
            <a:lvl2pPr>
              <a:defRPr sz="2400"/>
            </a:lvl2pPr>
            <a:lvl3pPr>
              <a:defRPr sz="2400"/>
            </a:lvl3pPr>
            <a:lvl4pPr>
              <a:defRPr sz="2400"/>
            </a:lvl4pPr>
            <a:lvl5pPr>
              <a:defRPr sz="2400"/>
            </a:lvl5pPr>
          </a:lstStyle>
          <a:p>
            <a:pPr lvl="0"/>
            <a:r>
              <a:rPr lang="en-US" dirty="0" smtClean="0"/>
              <a:t>This layout can be used to describe the steps of a process. Write down the content of each step in the Notes section below. Underline the step title to distinguish between steps. You can have up to 6 steps in one page. Step titles should be kept short (3-4 words max)</a:t>
            </a:r>
          </a:p>
        </p:txBody>
      </p:sp>
      <p:sp>
        <p:nvSpPr>
          <p:cNvPr id="24" name="Pentagon 23"/>
          <p:cNvSpPr/>
          <p:nvPr userDrawn="1"/>
        </p:nvSpPr>
        <p:spPr>
          <a:xfrm>
            <a:off x="0" y="6128003"/>
            <a:ext cx="4123628" cy="602846"/>
          </a:xfrm>
          <a:prstGeom prst="homePlate">
            <a:avLst/>
          </a:prstGeom>
          <a:solidFill>
            <a:srgbClr val="DF145E"/>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solidFill>
                <a:schemeClr val="bg1"/>
              </a:solidFill>
              <a:latin typeface="Century Gothic" panose="020B0502020202020204" pitchFamily="34" charset="0"/>
            </a:endParaRPr>
          </a:p>
        </p:txBody>
      </p:sp>
      <p:sp>
        <p:nvSpPr>
          <p:cNvPr id="25" name="Chevron 24"/>
          <p:cNvSpPr/>
          <p:nvPr userDrawn="1"/>
        </p:nvSpPr>
        <p:spPr>
          <a:xfrm>
            <a:off x="4127965" y="6128003"/>
            <a:ext cx="3960000" cy="602846"/>
          </a:xfrm>
          <a:prstGeom prst="chevron">
            <a:avLst/>
          </a:prstGeom>
          <a:solidFill>
            <a:srgbClr val="FACADB"/>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solidFill>
                <a:schemeClr val="bg1">
                  <a:lumMod val="50000"/>
                </a:schemeClr>
              </a:solidFill>
              <a:latin typeface="+mn-lt"/>
            </a:endParaRPr>
          </a:p>
        </p:txBody>
      </p:sp>
      <p:sp>
        <p:nvSpPr>
          <p:cNvPr id="32" name="Chevron 31"/>
          <p:cNvSpPr/>
          <p:nvPr userDrawn="1"/>
        </p:nvSpPr>
        <p:spPr>
          <a:xfrm>
            <a:off x="8087965" y="6128003"/>
            <a:ext cx="4104034" cy="602846"/>
          </a:xfrm>
          <a:prstGeom prst="chevron">
            <a:avLst/>
          </a:prstGeom>
          <a:solidFill>
            <a:srgbClr val="FACADB"/>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solidFill>
                <a:schemeClr val="bg1">
                  <a:lumMod val="50000"/>
                </a:schemeClr>
              </a:solidFill>
              <a:latin typeface="+mn-lt"/>
            </a:endParaRPr>
          </a:p>
        </p:txBody>
      </p:sp>
      <p:sp>
        <p:nvSpPr>
          <p:cNvPr id="8" name="Text Placeholder 6"/>
          <p:cNvSpPr>
            <a:spLocks noGrp="1"/>
          </p:cNvSpPr>
          <p:nvPr>
            <p:ph type="body" sz="quarter" idx="13" hasCustomPrompt="1"/>
          </p:nvPr>
        </p:nvSpPr>
        <p:spPr>
          <a:xfrm>
            <a:off x="-4337" y="6186614"/>
            <a:ext cx="3823862" cy="485624"/>
          </a:xfrm>
        </p:spPr>
        <p:txBody>
          <a:bodyPr anchor="ctr"/>
          <a:lstStyle>
            <a:lvl1pPr algn="ctr">
              <a:defRPr sz="2400" baseline="0">
                <a:solidFill>
                  <a:schemeClr val="bg1"/>
                </a:solidFill>
                <a:latin typeface="+mn-lt"/>
              </a:defRPr>
            </a:lvl1pPr>
          </a:lstStyle>
          <a:p>
            <a:pPr lvl="0"/>
            <a:r>
              <a:rPr lang="en-US" dirty="0" smtClean="0"/>
              <a:t>Step 1</a:t>
            </a:r>
            <a:endParaRPr lang="el-GR" dirty="0"/>
          </a:p>
        </p:txBody>
      </p:sp>
      <p:sp>
        <p:nvSpPr>
          <p:cNvPr id="9" name="Text Placeholder 6"/>
          <p:cNvSpPr>
            <a:spLocks noGrp="1"/>
          </p:cNvSpPr>
          <p:nvPr>
            <p:ph type="body" sz="quarter" idx="14" hasCustomPrompt="1"/>
          </p:nvPr>
        </p:nvSpPr>
        <p:spPr>
          <a:xfrm>
            <a:off x="4453467" y="6186614"/>
            <a:ext cx="3326057" cy="485624"/>
          </a:xfrm>
        </p:spPr>
        <p:txBody>
          <a:bodyPr anchor="ctr"/>
          <a:lstStyle>
            <a:lvl1pPr algn="ctr">
              <a:defRPr sz="2400" baseline="0">
                <a:solidFill>
                  <a:schemeClr val="bg1">
                    <a:lumMod val="50000"/>
                  </a:schemeClr>
                </a:solidFill>
                <a:latin typeface="Calibri" panose="020F0502020204030204" pitchFamily="34" charset="0"/>
              </a:defRPr>
            </a:lvl1pPr>
          </a:lstStyle>
          <a:p>
            <a:pPr lvl="0"/>
            <a:r>
              <a:rPr lang="en-US" dirty="0" smtClean="0"/>
              <a:t>Step 2</a:t>
            </a:r>
            <a:endParaRPr lang="el-GR" dirty="0"/>
          </a:p>
        </p:txBody>
      </p:sp>
      <p:sp>
        <p:nvSpPr>
          <p:cNvPr id="10" name="Text Placeholder 6"/>
          <p:cNvSpPr>
            <a:spLocks noGrp="1"/>
          </p:cNvSpPr>
          <p:nvPr>
            <p:ph type="body" sz="quarter" idx="15" hasCustomPrompt="1"/>
          </p:nvPr>
        </p:nvSpPr>
        <p:spPr>
          <a:xfrm>
            <a:off x="8413467" y="6186614"/>
            <a:ext cx="3439865" cy="485624"/>
          </a:xfrm>
        </p:spPr>
        <p:txBody>
          <a:bodyPr anchor="ctr"/>
          <a:lstStyle>
            <a:lvl1pPr algn="ctr">
              <a:defRPr sz="2400" baseline="0">
                <a:solidFill>
                  <a:schemeClr val="bg1">
                    <a:lumMod val="50000"/>
                  </a:schemeClr>
                </a:solidFill>
                <a:latin typeface="Calibri" panose="020F0502020204030204" pitchFamily="34" charset="0"/>
              </a:defRPr>
            </a:lvl1pPr>
          </a:lstStyle>
          <a:p>
            <a:pPr lvl="0"/>
            <a:r>
              <a:rPr lang="en-US" dirty="0" smtClean="0"/>
              <a:t>Step 3</a:t>
            </a:r>
            <a:endParaRPr lang="el-GR" dirty="0"/>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83443341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userDrawn="1">
  <p:cSld name="Title Subtitle Text - 1col">
    <p:spTree>
      <p:nvGrpSpPr>
        <p:cNvPr id="1" name=""/>
        <p:cNvGrpSpPr/>
        <p:nvPr/>
      </p:nvGrpSpPr>
      <p:grpSpPr>
        <a:xfrm>
          <a:off x="0" y="0"/>
          <a:ext cx="0" cy="0"/>
          <a:chOff x="0" y="0"/>
          <a:chExt cx="0" cy="0"/>
        </a:xfrm>
      </p:grpSpPr>
      <p:sp>
        <p:nvSpPr>
          <p:cNvPr id="3" name="Title 2"/>
          <p:cNvSpPr>
            <a:spLocks noGrp="1"/>
          </p:cNvSpPr>
          <p:nvPr>
            <p:ph type="title" hasCustomPrompt="1"/>
          </p:nvPr>
        </p:nvSpPr>
        <p:spPr/>
        <p:txBody>
          <a:bodyPr/>
          <a:lstStyle>
            <a:lvl1pPr>
              <a:defRPr>
                <a:latin typeface="Calibri" panose="020F0502020204030204" pitchFamily="34" charset="0"/>
              </a:defRPr>
            </a:lvl1pPr>
          </a:lstStyle>
          <a:p>
            <a:r>
              <a:rPr lang="en-US" dirty="0" smtClean="0"/>
              <a:t>Section title goes here</a:t>
            </a:r>
            <a:endParaRPr lang="el-GR" dirty="0"/>
          </a:p>
        </p:txBody>
      </p:sp>
      <p:sp>
        <p:nvSpPr>
          <p:cNvPr id="10" name="Text Placeholder 9"/>
          <p:cNvSpPr>
            <a:spLocks noGrp="1"/>
          </p:cNvSpPr>
          <p:nvPr>
            <p:ph type="body" sz="quarter" idx="10" hasCustomPrompt="1"/>
          </p:nvPr>
        </p:nvSpPr>
        <p:spPr>
          <a:xfrm>
            <a:off x="0" y="854672"/>
            <a:ext cx="12192000" cy="550862"/>
          </a:xfrm>
          <a:solidFill>
            <a:schemeClr val="bg1">
              <a:lumMod val="85000"/>
            </a:schemeClr>
          </a:solidFill>
        </p:spPr>
        <p:txBody>
          <a:bodyPr anchor="ctr" anchorCtr="0"/>
          <a:lstStyle>
            <a:lvl1pPr>
              <a:defRPr sz="2600" baseline="0">
                <a:latin typeface="Calibri" panose="020F0502020204030204" pitchFamily="34" charset="0"/>
              </a:defRPr>
            </a:lvl1pPr>
          </a:lstStyle>
          <a:p>
            <a:pPr lvl="0"/>
            <a:r>
              <a:rPr lang="en-US" dirty="0" smtClean="0"/>
              <a:t>Sub-section title goes here</a:t>
            </a:r>
            <a:endParaRPr lang="el-GR" dirty="0"/>
          </a:p>
        </p:txBody>
      </p:sp>
      <p:sp>
        <p:nvSpPr>
          <p:cNvPr id="4" name="Content Placeholder 3"/>
          <p:cNvSpPr>
            <a:spLocks noGrp="1"/>
          </p:cNvSpPr>
          <p:nvPr>
            <p:ph sz="quarter" idx="11" hasCustomPrompt="1"/>
          </p:nvPr>
        </p:nvSpPr>
        <p:spPr>
          <a:xfrm>
            <a:off x="0" y="1462685"/>
            <a:ext cx="12192000" cy="5395316"/>
          </a:xfrm>
        </p:spPr>
        <p:txBody>
          <a:bodyPr/>
          <a:lstStyle>
            <a:lvl1pPr>
              <a:defRPr sz="2200">
                <a:latin typeface="Calibri" panose="020F0502020204030204" pitchFamily="34" charset="0"/>
              </a:defRPr>
            </a:lvl1pPr>
            <a:lvl2pPr>
              <a:defRPr sz="2200"/>
            </a:lvl2pPr>
            <a:lvl3pPr>
              <a:defRPr sz="2200"/>
            </a:lvl3pPr>
            <a:lvl4pPr>
              <a:defRPr sz="2200"/>
            </a:lvl4pPr>
            <a:lvl5pPr>
              <a:defRPr sz="2200"/>
            </a:lvl5pPr>
          </a:lstStyle>
          <a:p>
            <a:pPr lvl="0"/>
            <a:r>
              <a:rPr lang="en-US" dirty="0" smtClean="0"/>
              <a:t>Content goes here (text / image / diagram / video). Make sure all media/graphics fit the column width, for better display results. </a:t>
            </a:r>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1536706619"/>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cSld name="1_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524000" y="1314449"/>
            <a:ext cx="9144000" cy="2195513"/>
          </a:xfrm>
          <a:prstGeom prst="rect">
            <a:avLst/>
          </a:prstGeom>
        </p:spPr>
        <p:txBody>
          <a:bodyPr anchor="b">
            <a:normAutofit/>
          </a:bodyPr>
          <a:lstStyle>
            <a:lvl1pPr algn="ctr">
              <a:defRPr sz="5000">
                <a:solidFill>
                  <a:srgbClr val="DF145E"/>
                </a:solidFill>
                <a:latin typeface="+mn-lt"/>
              </a:defRPr>
            </a:lvl1pPr>
          </a:lstStyle>
          <a:p>
            <a:r>
              <a:rPr lang="en-US" dirty="0" smtClean="0"/>
              <a:t>Module title goes here</a:t>
            </a:r>
            <a:endParaRPr lang="el-GR" dirty="0"/>
          </a:p>
        </p:txBody>
      </p:sp>
      <p:sp>
        <p:nvSpPr>
          <p:cNvPr id="3" name="Subtitle 2"/>
          <p:cNvSpPr>
            <a:spLocks noGrp="1"/>
          </p:cNvSpPr>
          <p:nvPr>
            <p:ph type="subTitle" idx="1" hasCustomPrompt="1"/>
          </p:nvPr>
        </p:nvSpPr>
        <p:spPr>
          <a:xfrm>
            <a:off x="1524000" y="3602038"/>
            <a:ext cx="9144000" cy="1655762"/>
          </a:xfrm>
        </p:spPr>
        <p:txBody>
          <a:bodyPr/>
          <a:lstStyle>
            <a:lvl1pPr marL="0" indent="0" algn="ctr">
              <a:buNone/>
              <a:defRPr sz="2400" baseline="0">
                <a:solidFill>
                  <a:srgbClr val="1F4E83"/>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Unit title goes here</a:t>
            </a:r>
            <a:endParaRPr lang="el-GR" dirty="0"/>
          </a:p>
        </p:txBody>
      </p:sp>
      <p:cxnSp>
        <p:nvCxnSpPr>
          <p:cNvPr id="5" name="Straight Connector 4"/>
          <p:cNvCxnSpPr/>
          <p:nvPr userDrawn="1"/>
        </p:nvCxnSpPr>
        <p:spPr>
          <a:xfrm>
            <a:off x="0" y="1181244"/>
            <a:ext cx="12192000" cy="0"/>
          </a:xfrm>
          <a:prstGeom prst="line">
            <a:avLst/>
          </a:prstGeom>
          <a:ln w="38100">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pic>
        <p:nvPicPr>
          <p:cNvPr id="4" name="Picture 3"/>
          <p:cNvPicPr>
            <a:picLocks noChangeAspect="1"/>
          </p:cNvPicPr>
          <p:nvPr userDrawn="1"/>
        </p:nvPicPr>
        <p:blipFill>
          <a:blip r:embed="rId2" cstate="print">
            <a:extLst>
              <a:ext uri="{28A0092B-C50C-407E-A947-70E740481C1C}">
                <a14:useLocalDpi xmlns:mc="http://schemas.openxmlformats.org/markup-compatibility/2006" xmlns:mv="urn:schemas-microsoft-com:mac:vml"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383721" y="51935"/>
            <a:ext cx="1006929" cy="1014615"/>
          </a:xfrm>
          <a:prstGeom prst="rect">
            <a:avLst/>
          </a:prstGeom>
        </p:spPr>
      </p:pic>
      <p:pic>
        <p:nvPicPr>
          <p:cNvPr id="6" name="Picture 5"/>
          <p:cNvPicPr>
            <a:picLocks noChangeAspect="1"/>
          </p:cNvPicPr>
          <p:nvPr userDrawn="1"/>
        </p:nvPicPr>
        <p:blipFill>
          <a:blip r:embed="rId3" cstate="print">
            <a:extLst>
              <a:ext uri="{28A0092B-C50C-407E-A947-70E740481C1C}">
                <a14:useLocalDpi xmlns:mc="http://schemas.openxmlformats.org/markup-compatibility/2006" xmlns:mv="urn:schemas-microsoft-com:mac:vml"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6729911" y="6137128"/>
            <a:ext cx="859245" cy="663728"/>
          </a:xfrm>
          <a:prstGeom prst="rect">
            <a:avLst/>
          </a:prstGeom>
        </p:spPr>
      </p:pic>
      <p:pic>
        <p:nvPicPr>
          <p:cNvPr id="8" name="Picture 7"/>
          <p:cNvPicPr>
            <a:picLocks noChangeAspect="1"/>
          </p:cNvPicPr>
          <p:nvPr userDrawn="1"/>
        </p:nvPicPr>
        <p:blipFill>
          <a:blip r:embed="rId4" cstate="print">
            <a:extLst>
              <a:ext uri="{28A0092B-C50C-407E-A947-70E740481C1C}">
                <a14:useLocalDpi xmlns:mc="http://schemas.openxmlformats.org/markup-compatibility/2006" xmlns:mv="urn:schemas-microsoft-com:mac:vml"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4640810" y="6137128"/>
            <a:ext cx="901703" cy="675617"/>
          </a:xfrm>
          <a:prstGeom prst="rect">
            <a:avLst/>
          </a:prstGeom>
        </p:spPr>
      </p:pic>
      <p:pic>
        <p:nvPicPr>
          <p:cNvPr id="9" name="Picture 8"/>
          <p:cNvPicPr>
            <a:picLocks noChangeAspect="1"/>
          </p:cNvPicPr>
          <p:nvPr userDrawn="1"/>
        </p:nvPicPr>
        <p:blipFill>
          <a:blip r:embed="rId5" cstate="print">
            <a:extLst>
              <a:ext uri="{28A0092B-C50C-407E-A947-70E740481C1C}">
                <a14:useLocalDpi xmlns:mc="http://schemas.openxmlformats.org/markup-compatibility/2006" xmlns:mv="urn:schemas-microsoft-com:mac:vml"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2923330" y="6149950"/>
            <a:ext cx="1035555" cy="585906"/>
          </a:xfrm>
          <a:prstGeom prst="rect">
            <a:avLst/>
          </a:prstGeom>
        </p:spPr>
      </p:pic>
      <p:pic>
        <p:nvPicPr>
          <p:cNvPr id="10" name="Picture 9"/>
          <p:cNvPicPr>
            <a:picLocks noChangeAspect="1"/>
          </p:cNvPicPr>
          <p:nvPr userDrawn="1"/>
        </p:nvPicPr>
        <p:blipFill>
          <a:blip r:embed="rId6" cstate="print">
            <a:extLst>
              <a:ext uri="{28A0092B-C50C-407E-A947-70E740481C1C}">
                <a14:useLocalDpi xmlns:mc="http://schemas.openxmlformats.org/markup-compatibility/2006" xmlns:mv="urn:schemas-microsoft-com:mac:vml"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5610367" y="6218216"/>
            <a:ext cx="1045157" cy="446785"/>
          </a:xfrm>
          <a:prstGeom prst="rect">
            <a:avLst/>
          </a:prstGeom>
        </p:spPr>
      </p:pic>
      <p:pic>
        <p:nvPicPr>
          <p:cNvPr id="11" name="Picture 10"/>
          <p:cNvPicPr>
            <a:picLocks noChangeAspect="1"/>
          </p:cNvPicPr>
          <p:nvPr userDrawn="1"/>
        </p:nvPicPr>
        <p:blipFill>
          <a:blip r:embed="rId7" cstate="print">
            <a:extLst>
              <a:ext uri="{28A0092B-C50C-407E-A947-70E740481C1C}">
                <a14:useLocalDpi xmlns:mc="http://schemas.openxmlformats.org/markup-compatibility/2006" xmlns:mv="urn:schemas-microsoft-com:mac:vml"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1634126" y="6256745"/>
            <a:ext cx="1279613" cy="426538"/>
          </a:xfrm>
          <a:prstGeom prst="rect">
            <a:avLst/>
          </a:prstGeom>
        </p:spPr>
      </p:pic>
      <p:pic>
        <p:nvPicPr>
          <p:cNvPr id="12" name="Picture 11"/>
          <p:cNvPicPr>
            <a:picLocks noChangeAspect="1"/>
          </p:cNvPicPr>
          <p:nvPr userDrawn="1"/>
        </p:nvPicPr>
        <p:blipFill>
          <a:blip r:embed="rId8" cstate="print">
            <a:extLst>
              <a:ext uri="{28A0092B-C50C-407E-A947-70E740481C1C}">
                <a14:useLocalDpi xmlns:mc="http://schemas.openxmlformats.org/markup-compatibility/2006" xmlns:mv="urn:schemas-microsoft-com:mac:vml"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3963674" y="6138334"/>
            <a:ext cx="604493" cy="600808"/>
          </a:xfrm>
          <a:prstGeom prst="rect">
            <a:avLst/>
          </a:prstGeom>
        </p:spPr>
      </p:pic>
      <p:pic>
        <p:nvPicPr>
          <p:cNvPr id="13" name="Picture 12"/>
          <p:cNvPicPr>
            <a:picLocks noChangeAspect="1"/>
          </p:cNvPicPr>
          <p:nvPr userDrawn="1"/>
        </p:nvPicPr>
        <p:blipFill>
          <a:blip r:embed="rId9" cstate="print">
            <a:extLst>
              <a:ext uri="{28A0092B-C50C-407E-A947-70E740481C1C}">
                <a14:useLocalDpi xmlns:mc="http://schemas.openxmlformats.org/markup-compatibility/2006" xmlns:mv="urn:schemas-microsoft-com:mac:vml"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141472" y="6149950"/>
            <a:ext cx="1455627" cy="492002"/>
          </a:xfrm>
          <a:prstGeom prst="rect">
            <a:avLst/>
          </a:prstGeom>
        </p:spPr>
      </p:pic>
      <p:sp>
        <p:nvSpPr>
          <p:cNvPr id="14" name="TextBox 13"/>
          <p:cNvSpPr txBox="1"/>
          <p:nvPr userDrawn="1"/>
        </p:nvSpPr>
        <p:spPr>
          <a:xfrm>
            <a:off x="8685758" y="5956864"/>
            <a:ext cx="3506241" cy="784830"/>
          </a:xfrm>
          <a:prstGeom prst="rect">
            <a:avLst/>
          </a:prstGeom>
          <a:noFill/>
        </p:spPr>
        <p:txBody>
          <a:bodyPr wrap="square" rtlCol="0">
            <a:spAutoFit/>
          </a:bodyPr>
          <a:lstStyle/>
          <a:p>
            <a:r>
              <a:rPr lang="en-US" sz="900" dirty="0" smtClean="0"/>
              <a:t>This project has been funded with support from the European Commission. This publication [communication] reflects the views only of the author, and the Commission cannot be held responsible for any use which may be made of the information contained therein. Project Number: JUST/2014/RDAP/AG/BULL/7698</a:t>
            </a:r>
            <a:endParaRPr lang="el-GR" sz="900" dirty="0"/>
          </a:p>
        </p:txBody>
      </p:sp>
      <p:pic>
        <p:nvPicPr>
          <p:cNvPr id="15" name="Picture 14"/>
          <p:cNvPicPr>
            <a:picLocks noChangeAspect="1"/>
          </p:cNvPicPr>
          <p:nvPr userDrawn="1"/>
        </p:nvPicPr>
        <p:blipFill>
          <a:blip r:embed="rId10" cstate="print">
            <a:extLst>
              <a:ext uri="{28A0092B-C50C-407E-A947-70E740481C1C}">
                <a14:useLocalDpi xmlns:mc="http://schemas.openxmlformats.org/markup-compatibility/2006" xmlns:mv="urn:schemas-microsoft-com:mac:vml"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7801196" y="6022121"/>
            <a:ext cx="884563" cy="954454"/>
          </a:xfrm>
          <a:prstGeom prst="rect">
            <a:avLst/>
          </a:prstGeom>
        </p:spPr>
      </p:pic>
      <p:cxnSp>
        <p:nvCxnSpPr>
          <p:cNvPr id="17" name="Straight Connector 16"/>
          <p:cNvCxnSpPr/>
          <p:nvPr userDrawn="1"/>
        </p:nvCxnSpPr>
        <p:spPr>
          <a:xfrm>
            <a:off x="7663543" y="6060928"/>
            <a:ext cx="0" cy="675617"/>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2059122306"/>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524000" y="1314449"/>
            <a:ext cx="9144000" cy="2195513"/>
          </a:xfrm>
          <a:prstGeom prst="rect">
            <a:avLst/>
          </a:prstGeom>
        </p:spPr>
        <p:txBody>
          <a:bodyPr anchor="b">
            <a:normAutofit/>
          </a:bodyPr>
          <a:lstStyle>
            <a:lvl1pPr algn="ctr">
              <a:defRPr sz="5000">
                <a:solidFill>
                  <a:srgbClr val="DF145E"/>
                </a:solidFill>
                <a:latin typeface="+mn-lt"/>
              </a:defRPr>
            </a:lvl1pPr>
          </a:lstStyle>
          <a:p>
            <a:r>
              <a:rPr lang="en-US" dirty="0" smtClean="0"/>
              <a:t>Module title goes here</a:t>
            </a:r>
            <a:endParaRPr lang="el-GR" dirty="0"/>
          </a:p>
        </p:txBody>
      </p:sp>
      <p:sp>
        <p:nvSpPr>
          <p:cNvPr id="3" name="Subtitle 2"/>
          <p:cNvSpPr>
            <a:spLocks noGrp="1"/>
          </p:cNvSpPr>
          <p:nvPr>
            <p:ph type="subTitle" idx="1" hasCustomPrompt="1"/>
          </p:nvPr>
        </p:nvSpPr>
        <p:spPr>
          <a:xfrm>
            <a:off x="1524000" y="3602038"/>
            <a:ext cx="9144000" cy="1655762"/>
          </a:xfrm>
        </p:spPr>
        <p:txBody>
          <a:bodyPr/>
          <a:lstStyle>
            <a:lvl1pPr marL="0" indent="0" algn="ctr">
              <a:buNone/>
              <a:defRPr sz="2400" baseline="0">
                <a:solidFill>
                  <a:srgbClr val="1F4E83"/>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Unit title goes here</a:t>
            </a:r>
            <a:endParaRPr lang="el-GR" dirty="0"/>
          </a:p>
        </p:txBody>
      </p:sp>
      <p:cxnSp>
        <p:nvCxnSpPr>
          <p:cNvPr id="5" name="Straight Connector 4"/>
          <p:cNvCxnSpPr/>
          <p:nvPr userDrawn="1"/>
        </p:nvCxnSpPr>
        <p:spPr>
          <a:xfrm>
            <a:off x="0" y="1181244"/>
            <a:ext cx="12192000" cy="0"/>
          </a:xfrm>
          <a:prstGeom prst="line">
            <a:avLst/>
          </a:prstGeom>
          <a:ln w="38100">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pic>
        <p:nvPicPr>
          <p:cNvPr id="4" name="Picture 3"/>
          <p:cNvPicPr>
            <a:picLocks noChangeAspect="1"/>
          </p:cNvPicPr>
          <p:nvPr userDrawn="1"/>
        </p:nvPicPr>
        <p:blipFill>
          <a:blip r:embed="rId2" cstate="print">
            <a:extLst>
              <a:ext uri="{28A0092B-C50C-407E-A947-70E740481C1C}">
                <a14:useLocalDpi xmlns:mc="http://schemas.openxmlformats.org/markup-compatibility/2006" xmlns:mv="urn:schemas-microsoft-com:mac:vml"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383721" y="51935"/>
            <a:ext cx="1006929" cy="1014615"/>
          </a:xfrm>
          <a:prstGeom prst="rect">
            <a:avLst/>
          </a:prstGeom>
        </p:spPr>
      </p:pic>
      <p:pic>
        <p:nvPicPr>
          <p:cNvPr id="6" name="Picture 5"/>
          <p:cNvPicPr>
            <a:picLocks noChangeAspect="1"/>
          </p:cNvPicPr>
          <p:nvPr userDrawn="1"/>
        </p:nvPicPr>
        <p:blipFill>
          <a:blip r:embed="rId3" cstate="print">
            <a:extLst>
              <a:ext uri="{28A0092B-C50C-407E-A947-70E740481C1C}">
                <a14:useLocalDpi xmlns:mc="http://schemas.openxmlformats.org/markup-compatibility/2006" xmlns:mv="urn:schemas-microsoft-com:mac:vml"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6729911" y="6137128"/>
            <a:ext cx="859245" cy="663728"/>
          </a:xfrm>
          <a:prstGeom prst="rect">
            <a:avLst/>
          </a:prstGeom>
        </p:spPr>
      </p:pic>
      <p:pic>
        <p:nvPicPr>
          <p:cNvPr id="8" name="Picture 7"/>
          <p:cNvPicPr>
            <a:picLocks noChangeAspect="1"/>
          </p:cNvPicPr>
          <p:nvPr userDrawn="1"/>
        </p:nvPicPr>
        <p:blipFill>
          <a:blip r:embed="rId4" cstate="print">
            <a:extLst>
              <a:ext uri="{28A0092B-C50C-407E-A947-70E740481C1C}">
                <a14:useLocalDpi xmlns:mc="http://schemas.openxmlformats.org/markup-compatibility/2006" xmlns:mv="urn:schemas-microsoft-com:mac:vml"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4640810" y="6137128"/>
            <a:ext cx="901703" cy="675617"/>
          </a:xfrm>
          <a:prstGeom prst="rect">
            <a:avLst/>
          </a:prstGeom>
        </p:spPr>
      </p:pic>
      <p:pic>
        <p:nvPicPr>
          <p:cNvPr id="9" name="Picture 8"/>
          <p:cNvPicPr>
            <a:picLocks noChangeAspect="1"/>
          </p:cNvPicPr>
          <p:nvPr userDrawn="1"/>
        </p:nvPicPr>
        <p:blipFill>
          <a:blip r:embed="rId5" cstate="print">
            <a:extLst>
              <a:ext uri="{28A0092B-C50C-407E-A947-70E740481C1C}">
                <a14:useLocalDpi xmlns:mc="http://schemas.openxmlformats.org/markup-compatibility/2006" xmlns:mv="urn:schemas-microsoft-com:mac:vml"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2923330" y="6149950"/>
            <a:ext cx="1035555" cy="585906"/>
          </a:xfrm>
          <a:prstGeom prst="rect">
            <a:avLst/>
          </a:prstGeom>
        </p:spPr>
      </p:pic>
      <p:pic>
        <p:nvPicPr>
          <p:cNvPr id="10" name="Picture 9"/>
          <p:cNvPicPr>
            <a:picLocks noChangeAspect="1"/>
          </p:cNvPicPr>
          <p:nvPr userDrawn="1"/>
        </p:nvPicPr>
        <p:blipFill>
          <a:blip r:embed="rId6" cstate="print">
            <a:extLst>
              <a:ext uri="{28A0092B-C50C-407E-A947-70E740481C1C}">
                <a14:useLocalDpi xmlns:mc="http://schemas.openxmlformats.org/markup-compatibility/2006" xmlns:mv="urn:schemas-microsoft-com:mac:vml"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5610367" y="6218216"/>
            <a:ext cx="1045157" cy="446785"/>
          </a:xfrm>
          <a:prstGeom prst="rect">
            <a:avLst/>
          </a:prstGeom>
        </p:spPr>
      </p:pic>
      <p:pic>
        <p:nvPicPr>
          <p:cNvPr id="11" name="Picture 10"/>
          <p:cNvPicPr>
            <a:picLocks noChangeAspect="1"/>
          </p:cNvPicPr>
          <p:nvPr userDrawn="1"/>
        </p:nvPicPr>
        <p:blipFill>
          <a:blip r:embed="rId7" cstate="print">
            <a:extLst>
              <a:ext uri="{28A0092B-C50C-407E-A947-70E740481C1C}">
                <a14:useLocalDpi xmlns:mc="http://schemas.openxmlformats.org/markup-compatibility/2006" xmlns:mv="urn:schemas-microsoft-com:mac:vml"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1634126" y="6256745"/>
            <a:ext cx="1279613" cy="426538"/>
          </a:xfrm>
          <a:prstGeom prst="rect">
            <a:avLst/>
          </a:prstGeom>
        </p:spPr>
      </p:pic>
      <p:pic>
        <p:nvPicPr>
          <p:cNvPr id="12" name="Picture 11"/>
          <p:cNvPicPr>
            <a:picLocks noChangeAspect="1"/>
          </p:cNvPicPr>
          <p:nvPr userDrawn="1"/>
        </p:nvPicPr>
        <p:blipFill>
          <a:blip r:embed="rId8" cstate="print">
            <a:extLst>
              <a:ext uri="{28A0092B-C50C-407E-A947-70E740481C1C}">
                <a14:useLocalDpi xmlns:mc="http://schemas.openxmlformats.org/markup-compatibility/2006" xmlns:mv="urn:schemas-microsoft-com:mac:vml"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3963674" y="6138334"/>
            <a:ext cx="604493" cy="600808"/>
          </a:xfrm>
          <a:prstGeom prst="rect">
            <a:avLst/>
          </a:prstGeom>
        </p:spPr>
      </p:pic>
      <p:pic>
        <p:nvPicPr>
          <p:cNvPr id="13" name="Picture 12"/>
          <p:cNvPicPr>
            <a:picLocks noChangeAspect="1"/>
          </p:cNvPicPr>
          <p:nvPr userDrawn="1"/>
        </p:nvPicPr>
        <p:blipFill>
          <a:blip r:embed="rId9" cstate="print">
            <a:extLst>
              <a:ext uri="{28A0092B-C50C-407E-A947-70E740481C1C}">
                <a14:useLocalDpi xmlns:mc="http://schemas.openxmlformats.org/markup-compatibility/2006" xmlns:mv="urn:schemas-microsoft-com:mac:vml"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141472" y="6149950"/>
            <a:ext cx="1455627" cy="492002"/>
          </a:xfrm>
          <a:prstGeom prst="rect">
            <a:avLst/>
          </a:prstGeom>
        </p:spPr>
      </p:pic>
      <p:sp>
        <p:nvSpPr>
          <p:cNvPr id="14" name="TextBox 13"/>
          <p:cNvSpPr txBox="1"/>
          <p:nvPr userDrawn="1"/>
        </p:nvSpPr>
        <p:spPr>
          <a:xfrm>
            <a:off x="8685758" y="5956864"/>
            <a:ext cx="3506241" cy="784830"/>
          </a:xfrm>
          <a:prstGeom prst="rect">
            <a:avLst/>
          </a:prstGeom>
          <a:noFill/>
        </p:spPr>
        <p:txBody>
          <a:bodyPr wrap="square" rtlCol="0">
            <a:spAutoFit/>
          </a:bodyPr>
          <a:lstStyle/>
          <a:p>
            <a:r>
              <a:rPr lang="en-US" sz="900" dirty="0" smtClean="0"/>
              <a:t>This project has been funded with support from the European Commission. This publication [communication] reflects the views only of the author, and the Commission cannot be held responsible for any use which may be made of the information contained therein. Project Number: JUST/2014/RDAP/AG/BULL/7698</a:t>
            </a:r>
            <a:endParaRPr lang="el-GR" sz="900" dirty="0"/>
          </a:p>
        </p:txBody>
      </p:sp>
      <p:pic>
        <p:nvPicPr>
          <p:cNvPr id="15" name="Picture 14"/>
          <p:cNvPicPr>
            <a:picLocks noChangeAspect="1"/>
          </p:cNvPicPr>
          <p:nvPr userDrawn="1"/>
        </p:nvPicPr>
        <p:blipFill>
          <a:blip r:embed="rId10" cstate="print">
            <a:extLst>
              <a:ext uri="{28A0092B-C50C-407E-A947-70E740481C1C}">
                <a14:useLocalDpi xmlns:mc="http://schemas.openxmlformats.org/markup-compatibility/2006" xmlns:mv="urn:schemas-microsoft-com:mac:vml"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7801196" y="6022121"/>
            <a:ext cx="884563" cy="954454"/>
          </a:xfrm>
          <a:prstGeom prst="rect">
            <a:avLst/>
          </a:prstGeom>
        </p:spPr>
      </p:pic>
      <p:cxnSp>
        <p:nvCxnSpPr>
          <p:cNvPr id="17" name="Straight Connector 16"/>
          <p:cNvCxnSpPr/>
          <p:nvPr userDrawn="1"/>
        </p:nvCxnSpPr>
        <p:spPr>
          <a:xfrm>
            <a:off x="7663543" y="6060928"/>
            <a:ext cx="0" cy="675617"/>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547020309"/>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userDrawn="1">
  <p:cSld name="Title - Learning objectives - 2col">
    <p:spTree>
      <p:nvGrpSpPr>
        <p:cNvPr id="1" name=""/>
        <p:cNvGrpSpPr/>
        <p:nvPr/>
      </p:nvGrpSpPr>
      <p:grpSpPr>
        <a:xfrm>
          <a:off x="0" y="0"/>
          <a:ext cx="0" cy="0"/>
          <a:chOff x="0" y="0"/>
          <a:chExt cx="0" cy="0"/>
        </a:xfrm>
      </p:grpSpPr>
      <p:sp>
        <p:nvSpPr>
          <p:cNvPr id="11" name="Rectangle 10"/>
          <p:cNvSpPr/>
          <p:nvPr userDrawn="1"/>
        </p:nvSpPr>
        <p:spPr>
          <a:xfrm>
            <a:off x="-1" y="5820994"/>
            <a:ext cx="5979175" cy="951281"/>
          </a:xfrm>
          <a:prstGeom prst="rect">
            <a:avLst/>
          </a:prstGeom>
          <a:solidFill>
            <a:srgbClr val="DF145E"/>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 name="Title 2"/>
          <p:cNvSpPr>
            <a:spLocks noGrp="1"/>
          </p:cNvSpPr>
          <p:nvPr>
            <p:ph type="title" hasCustomPrompt="1"/>
          </p:nvPr>
        </p:nvSpPr>
        <p:spPr/>
        <p:txBody>
          <a:bodyPr/>
          <a:lstStyle>
            <a:lvl1pPr>
              <a:defRPr>
                <a:latin typeface="Calibri" panose="020F0502020204030204" pitchFamily="34" charset="0"/>
              </a:defRPr>
            </a:lvl1pPr>
          </a:lstStyle>
          <a:p>
            <a:r>
              <a:rPr lang="en-US" dirty="0" smtClean="0"/>
              <a:t>Section title goes here</a:t>
            </a:r>
            <a:endParaRPr lang="el-GR" dirty="0"/>
          </a:p>
        </p:txBody>
      </p:sp>
      <p:pic>
        <p:nvPicPr>
          <p:cNvPr id="6" name="Picture 5"/>
          <p:cNvPicPr>
            <a:picLocks noChangeAspect="1"/>
          </p:cNvPicPr>
          <p:nvPr userDrawn="1"/>
        </p:nvPicPr>
        <p:blipFill>
          <a:blip r:embed="rId2" cstate="print">
            <a:extLst>
              <a:ext uri="{28A0092B-C50C-407E-A947-70E740481C1C}">
                <a14:useLocalDpi xmlns:mc="http://schemas.openxmlformats.org/markup-compatibility/2006" xmlns:mv="urn:schemas-microsoft-com:mac:vml"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180218" y="5979174"/>
            <a:ext cx="634921" cy="634921"/>
          </a:xfrm>
          <a:prstGeom prst="rect">
            <a:avLst/>
          </a:prstGeom>
        </p:spPr>
      </p:pic>
      <p:sp>
        <p:nvSpPr>
          <p:cNvPr id="10" name="Content Placeholder 9"/>
          <p:cNvSpPr>
            <a:spLocks noGrp="1"/>
          </p:cNvSpPr>
          <p:nvPr>
            <p:ph sz="quarter" idx="15" hasCustomPrompt="1"/>
          </p:nvPr>
        </p:nvSpPr>
        <p:spPr>
          <a:xfrm>
            <a:off x="6216000" y="914400"/>
            <a:ext cx="5976000" cy="4789715"/>
          </a:xfrm>
        </p:spPr>
        <p:txBody>
          <a:bodyPr>
            <a:noAutofit/>
          </a:bodyPr>
          <a:lstStyle>
            <a:lvl1pPr>
              <a:defRPr sz="2200">
                <a:solidFill>
                  <a:schemeClr val="tx1"/>
                </a:solidFill>
                <a:latin typeface="Calibri" panose="020F0502020204030204" pitchFamily="34" charset="0"/>
              </a:defRPr>
            </a:lvl1pPr>
            <a:lvl2pPr>
              <a:defRPr sz="2200">
                <a:solidFill>
                  <a:schemeClr val="tx1"/>
                </a:solidFill>
              </a:defRPr>
            </a:lvl2pPr>
            <a:lvl3pPr>
              <a:defRPr sz="2200">
                <a:solidFill>
                  <a:schemeClr val="tx1"/>
                </a:solidFill>
              </a:defRPr>
            </a:lvl3pPr>
            <a:lvl4pPr>
              <a:defRPr sz="2200">
                <a:solidFill>
                  <a:schemeClr val="tx1"/>
                </a:solidFill>
              </a:defRPr>
            </a:lvl4pPr>
            <a:lvl5pPr>
              <a:defRPr sz="2200">
                <a:solidFill>
                  <a:schemeClr val="tx1"/>
                </a:solidFill>
              </a:defRPr>
            </a:lvl5pPr>
          </a:lstStyle>
          <a:p>
            <a:pPr lvl="0"/>
            <a:r>
              <a:rPr lang="en-US" dirty="0" smtClean="0"/>
              <a:t>Content goes here (text / image / diagram / video). Make sure all media/graphics fit the column width, for better display results. </a:t>
            </a:r>
          </a:p>
        </p:txBody>
      </p:sp>
      <p:sp>
        <p:nvSpPr>
          <p:cNvPr id="14" name="Text Placeholder 13"/>
          <p:cNvSpPr>
            <a:spLocks noGrp="1"/>
          </p:cNvSpPr>
          <p:nvPr>
            <p:ph type="body" sz="quarter" idx="16" hasCustomPrompt="1"/>
          </p:nvPr>
        </p:nvSpPr>
        <p:spPr>
          <a:xfrm>
            <a:off x="995357" y="5916583"/>
            <a:ext cx="4556015" cy="760102"/>
          </a:xfrm>
        </p:spPr>
        <p:txBody>
          <a:bodyPr anchor="ctr" anchorCtr="0"/>
          <a:lstStyle>
            <a:lvl1pPr algn="l">
              <a:defRPr sz="2400" baseline="0">
                <a:solidFill>
                  <a:schemeClr val="bg1"/>
                </a:solidFill>
                <a:latin typeface="Calibri" panose="020F0502020204030204" pitchFamily="34" charset="0"/>
              </a:defRPr>
            </a:lvl1pPr>
          </a:lstStyle>
          <a:p>
            <a:pPr lvl="0"/>
            <a:r>
              <a:rPr lang="en-US" dirty="0" smtClean="0"/>
              <a:t>Learning Objectives (add popup text in Notes)</a:t>
            </a:r>
            <a:endParaRPr lang="el-GR" dirty="0"/>
          </a:p>
        </p:txBody>
      </p:sp>
      <p:sp>
        <p:nvSpPr>
          <p:cNvPr id="8" name="Content Placeholder 9"/>
          <p:cNvSpPr>
            <a:spLocks noGrp="1"/>
          </p:cNvSpPr>
          <p:nvPr>
            <p:ph sz="quarter" idx="17" hasCustomPrompt="1"/>
          </p:nvPr>
        </p:nvSpPr>
        <p:spPr>
          <a:xfrm>
            <a:off x="3175" y="914400"/>
            <a:ext cx="5976000" cy="4789715"/>
          </a:xfrm>
        </p:spPr>
        <p:txBody>
          <a:bodyPr>
            <a:noAutofit/>
          </a:bodyPr>
          <a:lstStyle>
            <a:lvl1pPr>
              <a:defRPr sz="2200">
                <a:solidFill>
                  <a:schemeClr val="tx1"/>
                </a:solidFill>
                <a:latin typeface="Calibri" panose="020F0502020204030204" pitchFamily="34" charset="0"/>
              </a:defRPr>
            </a:lvl1pPr>
            <a:lvl2pPr>
              <a:defRPr sz="2200">
                <a:solidFill>
                  <a:schemeClr val="tx1"/>
                </a:solidFill>
              </a:defRPr>
            </a:lvl2pPr>
            <a:lvl3pPr>
              <a:defRPr sz="2200">
                <a:solidFill>
                  <a:schemeClr val="tx1"/>
                </a:solidFill>
              </a:defRPr>
            </a:lvl3pPr>
            <a:lvl4pPr>
              <a:defRPr sz="2200">
                <a:solidFill>
                  <a:schemeClr val="tx1"/>
                </a:solidFill>
              </a:defRPr>
            </a:lvl4pPr>
            <a:lvl5pPr>
              <a:defRPr sz="2200">
                <a:solidFill>
                  <a:schemeClr val="tx1"/>
                </a:solidFill>
              </a:defRPr>
            </a:lvl5pPr>
          </a:lstStyle>
          <a:p>
            <a:pPr lvl="0"/>
            <a:r>
              <a:rPr lang="en-US" dirty="0" smtClean="0"/>
              <a:t>Content goes here (text / image / diagram / video). Make sure all media/graphics fit the column width, for better display results. </a:t>
            </a:r>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1665370891"/>
      </p:ext>
    </p:extLst>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userDrawn="1">
  <p:cSld name="Title Text - 1col">
    <p:spTree>
      <p:nvGrpSpPr>
        <p:cNvPr id="1" name=""/>
        <p:cNvGrpSpPr/>
        <p:nvPr/>
      </p:nvGrpSpPr>
      <p:grpSpPr>
        <a:xfrm>
          <a:off x="0" y="0"/>
          <a:ext cx="0" cy="0"/>
          <a:chOff x="0" y="0"/>
          <a:chExt cx="0" cy="0"/>
        </a:xfrm>
      </p:grpSpPr>
      <p:sp>
        <p:nvSpPr>
          <p:cNvPr id="3" name="Title 2"/>
          <p:cNvSpPr>
            <a:spLocks noGrp="1"/>
          </p:cNvSpPr>
          <p:nvPr>
            <p:ph type="title" hasCustomPrompt="1"/>
          </p:nvPr>
        </p:nvSpPr>
        <p:spPr/>
        <p:txBody>
          <a:bodyPr/>
          <a:lstStyle>
            <a:lvl1pPr>
              <a:defRPr>
                <a:latin typeface="Calibri" panose="020F0502020204030204" pitchFamily="34" charset="0"/>
              </a:defRPr>
            </a:lvl1pPr>
          </a:lstStyle>
          <a:p>
            <a:r>
              <a:rPr lang="en-US" dirty="0" smtClean="0"/>
              <a:t>Section title goes here</a:t>
            </a:r>
            <a:endParaRPr lang="el-GR" dirty="0"/>
          </a:p>
        </p:txBody>
      </p:sp>
      <p:sp>
        <p:nvSpPr>
          <p:cNvPr id="13" name="Text Placeholder 12"/>
          <p:cNvSpPr>
            <a:spLocks noGrp="1"/>
          </p:cNvSpPr>
          <p:nvPr>
            <p:ph type="body" sz="quarter" idx="11" hasCustomPrompt="1"/>
          </p:nvPr>
        </p:nvSpPr>
        <p:spPr>
          <a:xfrm>
            <a:off x="0" y="881743"/>
            <a:ext cx="12192000" cy="5890532"/>
          </a:xfrm>
        </p:spPr>
        <p:txBody>
          <a:bodyPr/>
          <a:lstStyle>
            <a:lvl1pPr>
              <a:defRPr sz="2200" baseline="0">
                <a:latin typeface="Calibri" panose="020F0502020204030204" pitchFamily="34" charset="0"/>
              </a:defRPr>
            </a:lvl1pPr>
          </a:lstStyle>
          <a:p>
            <a:pPr lvl="0"/>
            <a:r>
              <a:rPr lang="en-US" dirty="0" smtClean="0"/>
              <a:t>Content goes here</a:t>
            </a:r>
            <a:endParaRPr lang="el-GR" dirty="0"/>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2975296261"/>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userDrawn="1">
  <p:cSld name="Title Content - 2col">
    <p:spTree>
      <p:nvGrpSpPr>
        <p:cNvPr id="1" name=""/>
        <p:cNvGrpSpPr/>
        <p:nvPr/>
      </p:nvGrpSpPr>
      <p:grpSpPr>
        <a:xfrm>
          <a:off x="0" y="0"/>
          <a:ext cx="0" cy="0"/>
          <a:chOff x="0" y="0"/>
          <a:chExt cx="0" cy="0"/>
        </a:xfrm>
      </p:grpSpPr>
      <p:sp>
        <p:nvSpPr>
          <p:cNvPr id="3" name="Title 2"/>
          <p:cNvSpPr>
            <a:spLocks noGrp="1"/>
          </p:cNvSpPr>
          <p:nvPr>
            <p:ph type="title" hasCustomPrompt="1"/>
          </p:nvPr>
        </p:nvSpPr>
        <p:spPr/>
        <p:txBody>
          <a:bodyPr/>
          <a:lstStyle>
            <a:lvl1pPr>
              <a:defRPr>
                <a:latin typeface="Calibri" panose="020F0502020204030204" pitchFamily="34" charset="0"/>
              </a:defRPr>
            </a:lvl1pPr>
          </a:lstStyle>
          <a:p>
            <a:r>
              <a:rPr lang="en-US" dirty="0" smtClean="0"/>
              <a:t>Section title goes here</a:t>
            </a:r>
            <a:endParaRPr lang="el-GR" dirty="0"/>
          </a:p>
        </p:txBody>
      </p:sp>
      <p:sp>
        <p:nvSpPr>
          <p:cNvPr id="6" name="Content Placeholder 3"/>
          <p:cNvSpPr>
            <a:spLocks noGrp="1"/>
          </p:cNvSpPr>
          <p:nvPr>
            <p:ph sz="quarter" idx="13" hasCustomPrompt="1"/>
          </p:nvPr>
        </p:nvSpPr>
        <p:spPr>
          <a:xfrm>
            <a:off x="0" y="876301"/>
            <a:ext cx="5976000" cy="5882284"/>
          </a:xfrm>
        </p:spPr>
        <p:txBody>
          <a:bodyPr/>
          <a:lstStyle>
            <a:lvl1pPr>
              <a:defRPr sz="2200">
                <a:latin typeface="Calibri" panose="020F0502020204030204" pitchFamily="34" charset="0"/>
              </a:defRPr>
            </a:lvl1pPr>
            <a:lvl2pPr>
              <a:defRPr sz="2200"/>
            </a:lvl2pPr>
            <a:lvl3pPr>
              <a:defRPr sz="2200"/>
            </a:lvl3pPr>
            <a:lvl4pPr>
              <a:defRPr sz="2200"/>
            </a:lvl4pPr>
            <a:lvl5pPr>
              <a:defRPr sz="2200"/>
            </a:lvl5pPr>
          </a:lstStyle>
          <a:p>
            <a:pPr lvl="0"/>
            <a:r>
              <a:rPr lang="en-US" dirty="0" smtClean="0"/>
              <a:t>Content goes here (text / image / diagram / video). Make sure all media/graphics fit the column width, for better display results. </a:t>
            </a:r>
          </a:p>
        </p:txBody>
      </p:sp>
      <p:sp>
        <p:nvSpPr>
          <p:cNvPr id="7" name="Content Placeholder 7"/>
          <p:cNvSpPr>
            <a:spLocks noGrp="1"/>
          </p:cNvSpPr>
          <p:nvPr>
            <p:ph sz="quarter" idx="14" hasCustomPrompt="1"/>
          </p:nvPr>
        </p:nvSpPr>
        <p:spPr>
          <a:xfrm>
            <a:off x="6204711" y="876300"/>
            <a:ext cx="5976000" cy="5882285"/>
          </a:xfrm>
        </p:spPr>
        <p:txBody>
          <a:bodyPr/>
          <a:lstStyle>
            <a:lvl1pPr>
              <a:defRPr sz="2200">
                <a:latin typeface="Calibri" panose="020F0502020204030204" pitchFamily="34" charset="0"/>
              </a:defRPr>
            </a:lvl1pPr>
            <a:lvl2pPr>
              <a:defRPr sz="2200"/>
            </a:lvl2pPr>
            <a:lvl3pPr>
              <a:defRPr sz="2200"/>
            </a:lvl3pPr>
            <a:lvl4pPr>
              <a:defRPr sz="2200"/>
            </a:lvl4pPr>
          </a:lstStyle>
          <a:p>
            <a:pPr lvl="0"/>
            <a:r>
              <a:rPr lang="en-US" dirty="0" smtClean="0"/>
              <a:t>Content goes here (text / image / diagram / video). Make sure all media/graphics fit the column width, for better display results. </a:t>
            </a:r>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654504061"/>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userDrawn="1">
  <p:cSld name="Title Subtitle Content - 2col">
    <p:spTree>
      <p:nvGrpSpPr>
        <p:cNvPr id="1" name=""/>
        <p:cNvGrpSpPr/>
        <p:nvPr/>
      </p:nvGrpSpPr>
      <p:grpSpPr>
        <a:xfrm>
          <a:off x="0" y="0"/>
          <a:ext cx="0" cy="0"/>
          <a:chOff x="0" y="0"/>
          <a:chExt cx="0" cy="0"/>
        </a:xfrm>
      </p:grpSpPr>
      <p:sp>
        <p:nvSpPr>
          <p:cNvPr id="3" name="Title 2"/>
          <p:cNvSpPr>
            <a:spLocks noGrp="1"/>
          </p:cNvSpPr>
          <p:nvPr>
            <p:ph type="title" hasCustomPrompt="1"/>
          </p:nvPr>
        </p:nvSpPr>
        <p:spPr/>
        <p:txBody>
          <a:bodyPr/>
          <a:lstStyle>
            <a:lvl1pPr>
              <a:defRPr>
                <a:latin typeface="Calibri" panose="020F0502020204030204" pitchFamily="34" charset="0"/>
              </a:defRPr>
            </a:lvl1pPr>
          </a:lstStyle>
          <a:p>
            <a:r>
              <a:rPr lang="en-US" dirty="0" smtClean="0"/>
              <a:t>Section title goes here</a:t>
            </a:r>
            <a:endParaRPr lang="el-GR" dirty="0"/>
          </a:p>
        </p:txBody>
      </p:sp>
      <p:sp>
        <p:nvSpPr>
          <p:cNvPr id="10" name="Text Placeholder 9"/>
          <p:cNvSpPr>
            <a:spLocks noGrp="1"/>
          </p:cNvSpPr>
          <p:nvPr>
            <p:ph type="body" sz="quarter" idx="10" hasCustomPrompt="1"/>
          </p:nvPr>
        </p:nvSpPr>
        <p:spPr>
          <a:xfrm>
            <a:off x="0" y="854672"/>
            <a:ext cx="12192000" cy="550862"/>
          </a:xfrm>
          <a:solidFill>
            <a:schemeClr val="bg1">
              <a:lumMod val="85000"/>
            </a:schemeClr>
          </a:solidFill>
        </p:spPr>
        <p:txBody>
          <a:bodyPr anchor="ctr" anchorCtr="0"/>
          <a:lstStyle>
            <a:lvl1pPr>
              <a:defRPr sz="2600" baseline="0">
                <a:latin typeface="Calibri" panose="020F0502020204030204" pitchFamily="34" charset="0"/>
              </a:defRPr>
            </a:lvl1pPr>
          </a:lstStyle>
          <a:p>
            <a:pPr lvl="0"/>
            <a:r>
              <a:rPr lang="en-US" dirty="0" smtClean="0"/>
              <a:t>Sub-section title goes here</a:t>
            </a:r>
            <a:endParaRPr lang="el-GR" dirty="0"/>
          </a:p>
        </p:txBody>
      </p:sp>
      <p:sp>
        <p:nvSpPr>
          <p:cNvPr id="4" name="Content Placeholder 3"/>
          <p:cNvSpPr>
            <a:spLocks noGrp="1"/>
          </p:cNvSpPr>
          <p:nvPr>
            <p:ph sz="quarter" idx="13" hasCustomPrompt="1"/>
          </p:nvPr>
        </p:nvSpPr>
        <p:spPr>
          <a:xfrm>
            <a:off x="0" y="1462685"/>
            <a:ext cx="5976000" cy="5295899"/>
          </a:xfrm>
        </p:spPr>
        <p:txBody>
          <a:bodyPr/>
          <a:lstStyle>
            <a:lvl1pPr>
              <a:defRPr sz="2200" baseline="0">
                <a:latin typeface="Calibri" panose="020F0502020204030204" pitchFamily="34" charset="0"/>
              </a:defRPr>
            </a:lvl1pPr>
            <a:lvl2pPr>
              <a:defRPr sz="2200"/>
            </a:lvl2pPr>
            <a:lvl3pPr>
              <a:defRPr sz="2200"/>
            </a:lvl3pPr>
            <a:lvl4pPr>
              <a:defRPr sz="2200"/>
            </a:lvl4pPr>
            <a:lvl5pPr>
              <a:defRPr sz="2200"/>
            </a:lvl5pPr>
          </a:lstStyle>
          <a:p>
            <a:pPr lvl="0"/>
            <a:r>
              <a:rPr lang="en-US" dirty="0" smtClean="0"/>
              <a:t>Content goes here (text / image / diagram / video). Make sure all media/graphics fit the column width, for better display results. </a:t>
            </a:r>
          </a:p>
        </p:txBody>
      </p:sp>
      <p:sp>
        <p:nvSpPr>
          <p:cNvPr id="8" name="Content Placeholder 7"/>
          <p:cNvSpPr>
            <a:spLocks noGrp="1"/>
          </p:cNvSpPr>
          <p:nvPr>
            <p:ph sz="quarter" idx="14" hasCustomPrompt="1"/>
          </p:nvPr>
        </p:nvSpPr>
        <p:spPr>
          <a:xfrm>
            <a:off x="6216000" y="1462684"/>
            <a:ext cx="5976000" cy="5295900"/>
          </a:xfrm>
        </p:spPr>
        <p:txBody>
          <a:bodyPr/>
          <a:lstStyle>
            <a:lvl1pPr>
              <a:defRPr sz="2200">
                <a:latin typeface="Calibri" panose="020F0502020204030204" pitchFamily="34" charset="0"/>
              </a:defRPr>
            </a:lvl1pPr>
            <a:lvl2pPr>
              <a:defRPr sz="2200"/>
            </a:lvl2pPr>
            <a:lvl3pPr>
              <a:defRPr sz="2200"/>
            </a:lvl3pPr>
            <a:lvl4pPr>
              <a:defRPr sz="2200"/>
            </a:lvl4pPr>
            <a:lvl5pPr>
              <a:defRPr sz="2200"/>
            </a:lvl5pPr>
          </a:lstStyle>
          <a:p>
            <a:pPr lvl="0"/>
            <a:r>
              <a:rPr lang="en-US" dirty="0" smtClean="0"/>
              <a:t>Content goes here (text / image / diagram / video). Make sure all media/graphics fit the column width, for better display results. </a:t>
            </a:r>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3928767173"/>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userDrawn="1">
  <p:cSld name="Title - Learning objectives - 2col">
    <p:spTree>
      <p:nvGrpSpPr>
        <p:cNvPr id="1" name=""/>
        <p:cNvGrpSpPr/>
        <p:nvPr/>
      </p:nvGrpSpPr>
      <p:grpSpPr>
        <a:xfrm>
          <a:off x="0" y="0"/>
          <a:ext cx="0" cy="0"/>
          <a:chOff x="0" y="0"/>
          <a:chExt cx="0" cy="0"/>
        </a:xfrm>
      </p:grpSpPr>
      <p:sp>
        <p:nvSpPr>
          <p:cNvPr id="11" name="Rectangle 10"/>
          <p:cNvSpPr/>
          <p:nvPr userDrawn="1"/>
        </p:nvSpPr>
        <p:spPr>
          <a:xfrm>
            <a:off x="-1" y="5820994"/>
            <a:ext cx="5979175" cy="951281"/>
          </a:xfrm>
          <a:prstGeom prst="rect">
            <a:avLst/>
          </a:prstGeom>
          <a:solidFill>
            <a:srgbClr val="DF145E"/>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 name="Title 2"/>
          <p:cNvSpPr>
            <a:spLocks noGrp="1"/>
          </p:cNvSpPr>
          <p:nvPr>
            <p:ph type="title" hasCustomPrompt="1"/>
          </p:nvPr>
        </p:nvSpPr>
        <p:spPr/>
        <p:txBody>
          <a:bodyPr/>
          <a:lstStyle>
            <a:lvl1pPr>
              <a:defRPr>
                <a:latin typeface="Calibri" panose="020F0502020204030204" pitchFamily="34" charset="0"/>
              </a:defRPr>
            </a:lvl1pPr>
          </a:lstStyle>
          <a:p>
            <a:r>
              <a:rPr lang="en-US" dirty="0" smtClean="0"/>
              <a:t>Section title goes here</a:t>
            </a:r>
            <a:endParaRPr lang="el-GR" dirty="0"/>
          </a:p>
        </p:txBody>
      </p:sp>
      <p:pic>
        <p:nvPicPr>
          <p:cNvPr id="6" name="Picture 5"/>
          <p:cNvPicPr>
            <a:picLocks noChangeAspect="1"/>
          </p:cNvPicPr>
          <p:nvPr userDrawn="1"/>
        </p:nvPicPr>
        <p:blipFill>
          <a:blip r:embed="rId2" cstate="print">
            <a:extLst>
              <a:ext uri="{28A0092B-C50C-407E-A947-70E740481C1C}">
                <a14:useLocalDpi xmlns:mc="http://schemas.openxmlformats.org/markup-compatibility/2006" xmlns:mv="urn:schemas-microsoft-com:mac:vml"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180218" y="5979174"/>
            <a:ext cx="634921" cy="634921"/>
          </a:xfrm>
          <a:prstGeom prst="rect">
            <a:avLst/>
          </a:prstGeom>
        </p:spPr>
      </p:pic>
      <p:sp>
        <p:nvSpPr>
          <p:cNvPr id="10" name="Content Placeholder 9"/>
          <p:cNvSpPr>
            <a:spLocks noGrp="1"/>
          </p:cNvSpPr>
          <p:nvPr>
            <p:ph sz="quarter" idx="15" hasCustomPrompt="1"/>
          </p:nvPr>
        </p:nvSpPr>
        <p:spPr>
          <a:xfrm>
            <a:off x="6216000" y="914400"/>
            <a:ext cx="5976000" cy="4789715"/>
          </a:xfrm>
        </p:spPr>
        <p:txBody>
          <a:bodyPr>
            <a:noAutofit/>
          </a:bodyPr>
          <a:lstStyle>
            <a:lvl1pPr>
              <a:defRPr sz="2200">
                <a:solidFill>
                  <a:schemeClr val="tx1"/>
                </a:solidFill>
                <a:latin typeface="Calibri" panose="020F0502020204030204" pitchFamily="34" charset="0"/>
              </a:defRPr>
            </a:lvl1pPr>
            <a:lvl2pPr>
              <a:defRPr sz="2200">
                <a:solidFill>
                  <a:schemeClr val="tx1"/>
                </a:solidFill>
              </a:defRPr>
            </a:lvl2pPr>
            <a:lvl3pPr>
              <a:defRPr sz="2200">
                <a:solidFill>
                  <a:schemeClr val="tx1"/>
                </a:solidFill>
              </a:defRPr>
            </a:lvl3pPr>
            <a:lvl4pPr>
              <a:defRPr sz="2200">
                <a:solidFill>
                  <a:schemeClr val="tx1"/>
                </a:solidFill>
              </a:defRPr>
            </a:lvl4pPr>
            <a:lvl5pPr>
              <a:defRPr sz="2200">
                <a:solidFill>
                  <a:schemeClr val="tx1"/>
                </a:solidFill>
              </a:defRPr>
            </a:lvl5pPr>
          </a:lstStyle>
          <a:p>
            <a:pPr lvl="0"/>
            <a:r>
              <a:rPr lang="en-US" dirty="0" smtClean="0"/>
              <a:t>Content goes here (text / image / diagram / video). Make sure all media/graphics fit the column width, for better display results. </a:t>
            </a:r>
          </a:p>
        </p:txBody>
      </p:sp>
      <p:sp>
        <p:nvSpPr>
          <p:cNvPr id="14" name="Text Placeholder 13"/>
          <p:cNvSpPr>
            <a:spLocks noGrp="1"/>
          </p:cNvSpPr>
          <p:nvPr>
            <p:ph type="body" sz="quarter" idx="16" hasCustomPrompt="1"/>
          </p:nvPr>
        </p:nvSpPr>
        <p:spPr>
          <a:xfrm>
            <a:off x="995357" y="5916583"/>
            <a:ext cx="4556015" cy="760102"/>
          </a:xfrm>
        </p:spPr>
        <p:txBody>
          <a:bodyPr anchor="ctr" anchorCtr="0"/>
          <a:lstStyle>
            <a:lvl1pPr algn="l">
              <a:defRPr sz="2400" baseline="0">
                <a:solidFill>
                  <a:schemeClr val="bg1"/>
                </a:solidFill>
                <a:latin typeface="Calibri" panose="020F0502020204030204" pitchFamily="34" charset="0"/>
              </a:defRPr>
            </a:lvl1pPr>
          </a:lstStyle>
          <a:p>
            <a:pPr lvl="0"/>
            <a:r>
              <a:rPr lang="en-US" dirty="0" smtClean="0"/>
              <a:t>Learning Objectives (add popup text in Notes)</a:t>
            </a:r>
            <a:endParaRPr lang="el-GR" dirty="0"/>
          </a:p>
        </p:txBody>
      </p:sp>
      <p:sp>
        <p:nvSpPr>
          <p:cNvPr id="8" name="Content Placeholder 9"/>
          <p:cNvSpPr>
            <a:spLocks noGrp="1"/>
          </p:cNvSpPr>
          <p:nvPr>
            <p:ph sz="quarter" idx="17" hasCustomPrompt="1"/>
          </p:nvPr>
        </p:nvSpPr>
        <p:spPr>
          <a:xfrm>
            <a:off x="3175" y="914400"/>
            <a:ext cx="5976000" cy="4789715"/>
          </a:xfrm>
        </p:spPr>
        <p:txBody>
          <a:bodyPr>
            <a:noAutofit/>
          </a:bodyPr>
          <a:lstStyle>
            <a:lvl1pPr>
              <a:defRPr sz="2200">
                <a:solidFill>
                  <a:schemeClr val="tx1"/>
                </a:solidFill>
                <a:latin typeface="Calibri" panose="020F0502020204030204" pitchFamily="34" charset="0"/>
              </a:defRPr>
            </a:lvl1pPr>
            <a:lvl2pPr>
              <a:defRPr sz="2200">
                <a:solidFill>
                  <a:schemeClr val="tx1"/>
                </a:solidFill>
              </a:defRPr>
            </a:lvl2pPr>
            <a:lvl3pPr>
              <a:defRPr sz="2200">
                <a:solidFill>
                  <a:schemeClr val="tx1"/>
                </a:solidFill>
              </a:defRPr>
            </a:lvl3pPr>
            <a:lvl4pPr>
              <a:defRPr sz="2200">
                <a:solidFill>
                  <a:schemeClr val="tx1"/>
                </a:solidFill>
              </a:defRPr>
            </a:lvl4pPr>
            <a:lvl5pPr>
              <a:defRPr sz="2200">
                <a:solidFill>
                  <a:schemeClr val="tx1"/>
                </a:solidFill>
              </a:defRPr>
            </a:lvl5pPr>
          </a:lstStyle>
          <a:p>
            <a:pPr lvl="0"/>
            <a:r>
              <a:rPr lang="en-US" dirty="0" smtClean="0"/>
              <a:t>Content goes here (text / image / diagram / video). Make sure all media/graphics fit the column width, for better display results. </a:t>
            </a:r>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707516835"/>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userDrawn="1">
  <p:cSld name="Title Content Button - 2col">
    <p:spTree>
      <p:nvGrpSpPr>
        <p:cNvPr id="1" name=""/>
        <p:cNvGrpSpPr/>
        <p:nvPr/>
      </p:nvGrpSpPr>
      <p:grpSpPr>
        <a:xfrm>
          <a:off x="0" y="0"/>
          <a:ext cx="0" cy="0"/>
          <a:chOff x="0" y="0"/>
          <a:chExt cx="0" cy="0"/>
        </a:xfrm>
      </p:grpSpPr>
      <p:sp>
        <p:nvSpPr>
          <p:cNvPr id="3" name="Title 2"/>
          <p:cNvSpPr>
            <a:spLocks noGrp="1"/>
          </p:cNvSpPr>
          <p:nvPr>
            <p:ph type="title" hasCustomPrompt="1"/>
          </p:nvPr>
        </p:nvSpPr>
        <p:spPr/>
        <p:txBody>
          <a:bodyPr/>
          <a:lstStyle>
            <a:lvl1pPr>
              <a:defRPr>
                <a:latin typeface="Calibri" panose="020F0502020204030204" pitchFamily="34" charset="0"/>
              </a:defRPr>
            </a:lvl1pPr>
          </a:lstStyle>
          <a:p>
            <a:r>
              <a:rPr lang="en-US" dirty="0" smtClean="0"/>
              <a:t>Section title goes here</a:t>
            </a:r>
            <a:endParaRPr lang="el-GR" dirty="0"/>
          </a:p>
        </p:txBody>
      </p:sp>
      <p:sp>
        <p:nvSpPr>
          <p:cNvPr id="6" name="Text Placeholder 3"/>
          <p:cNvSpPr>
            <a:spLocks noGrp="1"/>
          </p:cNvSpPr>
          <p:nvPr>
            <p:ph type="body" sz="quarter" idx="14" hasCustomPrompt="1"/>
          </p:nvPr>
        </p:nvSpPr>
        <p:spPr>
          <a:xfrm>
            <a:off x="-425" y="5887039"/>
            <a:ext cx="5975999" cy="828675"/>
          </a:xfrm>
          <a:solidFill>
            <a:srgbClr val="DF145E"/>
          </a:solidFill>
          <a:effectLst>
            <a:outerShdw blurRad="50800" dist="38100" dir="2700000" algn="tl" rotWithShape="0">
              <a:prstClr val="black">
                <a:alpha val="40000"/>
              </a:prstClr>
            </a:outerShdw>
          </a:effectLst>
        </p:spPr>
        <p:txBody>
          <a:bodyPr anchor="ctr" anchorCtr="0"/>
          <a:lstStyle>
            <a:lvl1pPr algn="ctr">
              <a:defRPr sz="2400" b="0" baseline="0">
                <a:solidFill>
                  <a:schemeClr val="bg1"/>
                </a:solidFill>
                <a:latin typeface="Calibri" panose="020F0502020204030204" pitchFamily="34" charset="0"/>
              </a:defRPr>
            </a:lvl1pPr>
          </a:lstStyle>
          <a:p>
            <a:pPr lvl="0"/>
            <a:r>
              <a:rPr lang="en-US" dirty="0" smtClean="0"/>
              <a:t>Button text here (add popup text in Notes)</a:t>
            </a:r>
            <a:endParaRPr lang="el-GR" dirty="0"/>
          </a:p>
        </p:txBody>
      </p:sp>
      <p:sp>
        <p:nvSpPr>
          <p:cNvPr id="7" name="Content Placeholder 3"/>
          <p:cNvSpPr>
            <a:spLocks noGrp="1"/>
          </p:cNvSpPr>
          <p:nvPr>
            <p:ph sz="quarter" idx="15" hasCustomPrompt="1"/>
          </p:nvPr>
        </p:nvSpPr>
        <p:spPr>
          <a:xfrm>
            <a:off x="-426" y="880418"/>
            <a:ext cx="5976000" cy="4832055"/>
          </a:xfrm>
        </p:spPr>
        <p:txBody>
          <a:bodyPr/>
          <a:lstStyle>
            <a:lvl1pPr>
              <a:defRPr sz="2200">
                <a:latin typeface="Calibri" panose="020F0502020204030204" pitchFamily="34" charset="0"/>
              </a:defRPr>
            </a:lvl1pPr>
            <a:lvl2pPr>
              <a:defRPr sz="2200"/>
            </a:lvl2pPr>
            <a:lvl3pPr>
              <a:defRPr sz="2200"/>
            </a:lvl3pPr>
            <a:lvl4pPr>
              <a:defRPr sz="2200"/>
            </a:lvl4pPr>
            <a:lvl5pPr>
              <a:defRPr sz="2200"/>
            </a:lvl5pPr>
          </a:lstStyle>
          <a:p>
            <a:pPr lvl="0"/>
            <a:r>
              <a:rPr lang="en-US" dirty="0" smtClean="0"/>
              <a:t>Content goes here (text / image / diagram / video). Make sure all media/graphics fit the column width, for better display results. </a:t>
            </a:r>
          </a:p>
        </p:txBody>
      </p:sp>
      <p:sp>
        <p:nvSpPr>
          <p:cNvPr id="9" name="Content Placeholder 3"/>
          <p:cNvSpPr>
            <a:spLocks noGrp="1"/>
          </p:cNvSpPr>
          <p:nvPr>
            <p:ph sz="quarter" idx="16" hasCustomPrompt="1"/>
          </p:nvPr>
        </p:nvSpPr>
        <p:spPr>
          <a:xfrm>
            <a:off x="6216000" y="880418"/>
            <a:ext cx="5976000" cy="5829594"/>
          </a:xfrm>
        </p:spPr>
        <p:txBody>
          <a:bodyPr/>
          <a:lstStyle>
            <a:lvl1pPr>
              <a:tabLst>
                <a:tab pos="631825" algn="l"/>
              </a:tabLst>
              <a:defRPr sz="2200">
                <a:latin typeface="Calibri" panose="020F0502020204030204" pitchFamily="34" charset="0"/>
              </a:defRPr>
            </a:lvl1pPr>
            <a:lvl2pPr>
              <a:defRPr sz="2200"/>
            </a:lvl2pPr>
            <a:lvl3pPr>
              <a:defRPr sz="2200"/>
            </a:lvl3pPr>
            <a:lvl4pPr>
              <a:defRPr sz="2200"/>
            </a:lvl4pPr>
            <a:lvl5pPr>
              <a:defRPr sz="2200"/>
            </a:lvl5pPr>
          </a:lstStyle>
          <a:p>
            <a:pPr lvl="0"/>
            <a:r>
              <a:rPr lang="en-US" dirty="0" smtClean="0"/>
              <a:t>Content goes here (text / image / diagram / video). Make sure all media/graphics fit the column width, for better display results. </a:t>
            </a:r>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2146433786"/>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userDrawn="1">
  <p:cSld name="Title Subtitle Content Button - 2col">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426" y="0"/>
            <a:ext cx="12192000" cy="797522"/>
          </a:xfrm>
        </p:spPr>
        <p:txBody>
          <a:bodyPr/>
          <a:lstStyle>
            <a:lvl1pPr>
              <a:defRPr>
                <a:latin typeface="Calibri" panose="020F0502020204030204" pitchFamily="34" charset="0"/>
              </a:defRPr>
            </a:lvl1pPr>
          </a:lstStyle>
          <a:p>
            <a:r>
              <a:rPr lang="en-US" dirty="0" smtClean="0"/>
              <a:t>Section title goes here</a:t>
            </a:r>
            <a:endParaRPr lang="el-GR" dirty="0"/>
          </a:p>
        </p:txBody>
      </p:sp>
      <p:sp>
        <p:nvSpPr>
          <p:cNvPr id="10" name="Text Placeholder 9"/>
          <p:cNvSpPr>
            <a:spLocks noGrp="1"/>
          </p:cNvSpPr>
          <p:nvPr>
            <p:ph type="body" sz="quarter" idx="10" hasCustomPrompt="1"/>
          </p:nvPr>
        </p:nvSpPr>
        <p:spPr>
          <a:xfrm>
            <a:off x="426" y="854672"/>
            <a:ext cx="12192000" cy="550862"/>
          </a:xfrm>
          <a:solidFill>
            <a:schemeClr val="bg1">
              <a:lumMod val="85000"/>
            </a:schemeClr>
          </a:solidFill>
        </p:spPr>
        <p:txBody>
          <a:bodyPr anchor="ctr" anchorCtr="0"/>
          <a:lstStyle>
            <a:lvl1pPr>
              <a:defRPr sz="2600" baseline="0">
                <a:latin typeface="Calibri" panose="020F0502020204030204" pitchFamily="34" charset="0"/>
              </a:defRPr>
            </a:lvl1pPr>
          </a:lstStyle>
          <a:p>
            <a:pPr lvl="0"/>
            <a:r>
              <a:rPr lang="en-US" dirty="0" smtClean="0"/>
              <a:t>Sub-section title goes here</a:t>
            </a:r>
            <a:endParaRPr lang="el-GR" dirty="0"/>
          </a:p>
        </p:txBody>
      </p:sp>
      <p:sp>
        <p:nvSpPr>
          <p:cNvPr id="8" name="Text Placeholder 3"/>
          <p:cNvSpPr>
            <a:spLocks noGrp="1"/>
          </p:cNvSpPr>
          <p:nvPr>
            <p:ph type="body" sz="quarter" idx="14" hasCustomPrompt="1"/>
          </p:nvPr>
        </p:nvSpPr>
        <p:spPr>
          <a:xfrm>
            <a:off x="0" y="5915320"/>
            <a:ext cx="5976000" cy="828675"/>
          </a:xfrm>
          <a:solidFill>
            <a:srgbClr val="DF145E"/>
          </a:solidFill>
          <a:effectLst>
            <a:outerShdw blurRad="50800" dist="38100" dir="2700000" algn="tl" rotWithShape="0">
              <a:prstClr val="black">
                <a:alpha val="40000"/>
              </a:prstClr>
            </a:outerShdw>
          </a:effectLst>
        </p:spPr>
        <p:txBody>
          <a:bodyPr anchor="ctr" anchorCtr="0"/>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sz="2400" b="0" baseline="0">
                <a:solidFill>
                  <a:schemeClr val="bg1"/>
                </a:solidFill>
                <a:latin typeface="Calibri" panose="020F0502020204030204" pitchFamily="34" charset="0"/>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smtClean="0"/>
              <a:t>Button text here (add popup text in Notes)</a:t>
            </a:r>
            <a:endParaRPr lang="el-GR" dirty="0" smtClean="0"/>
          </a:p>
        </p:txBody>
      </p:sp>
      <p:sp>
        <p:nvSpPr>
          <p:cNvPr id="4" name="Content Placeholder 3"/>
          <p:cNvSpPr>
            <a:spLocks noGrp="1"/>
          </p:cNvSpPr>
          <p:nvPr>
            <p:ph sz="quarter" idx="15" hasCustomPrompt="1"/>
          </p:nvPr>
        </p:nvSpPr>
        <p:spPr>
          <a:xfrm>
            <a:off x="0" y="1476375"/>
            <a:ext cx="5976000" cy="4241800"/>
          </a:xfrm>
        </p:spPr>
        <p:txBody>
          <a:bodyPr/>
          <a:lstStyle>
            <a:lvl1pPr>
              <a:defRPr sz="2200">
                <a:latin typeface="Calibri" panose="020F0502020204030204" pitchFamily="34" charset="0"/>
              </a:defRPr>
            </a:lvl1pPr>
            <a:lvl2pPr>
              <a:defRPr sz="2200"/>
            </a:lvl2pPr>
            <a:lvl3pPr>
              <a:defRPr sz="2200"/>
            </a:lvl3pPr>
            <a:lvl4pPr>
              <a:defRPr sz="2200"/>
            </a:lvl4pPr>
            <a:lvl5pPr>
              <a:defRPr sz="2200"/>
            </a:lvl5pPr>
          </a:lstStyle>
          <a:p>
            <a:pPr lvl="0"/>
            <a:r>
              <a:rPr lang="en-US" dirty="0" smtClean="0"/>
              <a:t>Content goes here (text / image / diagram / video). Make sure all media/graphics fit the column width, for better display results. </a:t>
            </a:r>
          </a:p>
        </p:txBody>
      </p:sp>
      <p:sp>
        <p:nvSpPr>
          <p:cNvPr id="9" name="Content Placeholder 3"/>
          <p:cNvSpPr>
            <a:spLocks noGrp="1"/>
          </p:cNvSpPr>
          <p:nvPr>
            <p:ph sz="quarter" idx="16" hasCustomPrompt="1"/>
          </p:nvPr>
        </p:nvSpPr>
        <p:spPr>
          <a:xfrm>
            <a:off x="6216000" y="1476375"/>
            <a:ext cx="5976000" cy="5267620"/>
          </a:xfrm>
        </p:spPr>
        <p:txBody>
          <a:bodyPr/>
          <a:lstStyle>
            <a:lvl1pPr>
              <a:defRPr sz="2200">
                <a:latin typeface="Calibri" panose="020F0502020204030204" pitchFamily="34" charset="0"/>
              </a:defRPr>
            </a:lvl1pPr>
          </a:lstStyle>
          <a:p>
            <a:pPr lvl="0"/>
            <a:r>
              <a:rPr lang="en-US" dirty="0" smtClean="0"/>
              <a:t>Content goes here (text / image / diagram / video). Make sure all media/graphics fit the column width, for better display results. </a:t>
            </a:r>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3923961112"/>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userDrawn="1">
  <p:cSld name="Title Content Quote - 2col">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426" y="0"/>
            <a:ext cx="12192000" cy="797522"/>
          </a:xfrm>
        </p:spPr>
        <p:txBody>
          <a:bodyPr/>
          <a:lstStyle>
            <a:lvl1pPr>
              <a:defRPr>
                <a:latin typeface="Calibri" panose="020F0502020204030204" pitchFamily="34" charset="0"/>
              </a:defRPr>
            </a:lvl1pPr>
          </a:lstStyle>
          <a:p>
            <a:r>
              <a:rPr lang="en-US" dirty="0" smtClean="0"/>
              <a:t>Section title goes here</a:t>
            </a:r>
            <a:endParaRPr lang="el-GR" dirty="0"/>
          </a:p>
        </p:txBody>
      </p:sp>
      <p:sp>
        <p:nvSpPr>
          <p:cNvPr id="4" name="Text Placeholder 3"/>
          <p:cNvSpPr>
            <a:spLocks noGrp="1"/>
          </p:cNvSpPr>
          <p:nvPr>
            <p:ph type="body" sz="quarter" idx="17" hasCustomPrompt="1"/>
          </p:nvPr>
        </p:nvSpPr>
        <p:spPr>
          <a:xfrm>
            <a:off x="6216427" y="5323114"/>
            <a:ext cx="5976000" cy="1449161"/>
          </a:xfrm>
          <a:ln w="12700">
            <a:solidFill>
              <a:srgbClr val="DF145E"/>
            </a:solidFill>
          </a:ln>
        </p:spPr>
        <p:txBody>
          <a:bodyPr anchor="ctr" anchorCtr="0"/>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baseline="0">
                <a:solidFill>
                  <a:srgbClr val="DF145E"/>
                </a:solidFill>
                <a:latin typeface="Calibri" panose="020F0502020204030204" pitchFamily="34" charset="0"/>
              </a:defRPr>
            </a:lvl1pPr>
          </a:lstStyle>
          <a:p>
            <a:pPr lvl="0"/>
            <a:r>
              <a:rPr lang="en-US" dirty="0" smtClean="0"/>
              <a:t>Quote text goes here</a:t>
            </a:r>
            <a:endParaRPr lang="el-GR" dirty="0" smtClean="0"/>
          </a:p>
        </p:txBody>
      </p:sp>
      <p:sp>
        <p:nvSpPr>
          <p:cNvPr id="7" name="Content Placeholder 3"/>
          <p:cNvSpPr>
            <a:spLocks noGrp="1"/>
          </p:cNvSpPr>
          <p:nvPr>
            <p:ph sz="quarter" idx="15" hasCustomPrompt="1"/>
          </p:nvPr>
        </p:nvSpPr>
        <p:spPr>
          <a:xfrm>
            <a:off x="0" y="886120"/>
            <a:ext cx="5976000" cy="5886155"/>
          </a:xfrm>
        </p:spPr>
        <p:txBody>
          <a:bodyPr/>
          <a:lstStyle>
            <a:lvl1pPr>
              <a:defRPr sz="2200">
                <a:latin typeface="Calibri" panose="020F0502020204030204" pitchFamily="34" charset="0"/>
              </a:defRPr>
            </a:lvl1pPr>
            <a:lvl2pPr>
              <a:defRPr sz="2200"/>
            </a:lvl2pPr>
            <a:lvl3pPr>
              <a:defRPr sz="2200"/>
            </a:lvl3pPr>
            <a:lvl4pPr>
              <a:defRPr sz="2200"/>
            </a:lvl4pPr>
            <a:lvl5pPr>
              <a:defRPr sz="2200"/>
            </a:lvl5pPr>
          </a:lstStyle>
          <a:p>
            <a:pPr lvl="0"/>
            <a:r>
              <a:rPr lang="en-US" dirty="0" smtClean="0"/>
              <a:t>Content goes here (text / image / diagram / video). Make sure all media/graphics fit the column width, for better display results. </a:t>
            </a:r>
          </a:p>
        </p:txBody>
      </p:sp>
      <p:sp>
        <p:nvSpPr>
          <p:cNvPr id="8" name="Content Placeholder 3"/>
          <p:cNvSpPr>
            <a:spLocks noGrp="1"/>
          </p:cNvSpPr>
          <p:nvPr>
            <p:ph sz="quarter" idx="16" hasCustomPrompt="1"/>
          </p:nvPr>
        </p:nvSpPr>
        <p:spPr>
          <a:xfrm>
            <a:off x="6216000" y="886120"/>
            <a:ext cx="5976000" cy="4306769"/>
          </a:xfrm>
        </p:spPr>
        <p:txBody>
          <a:bodyPr/>
          <a:lstStyle>
            <a:lvl1pPr>
              <a:defRPr sz="2200">
                <a:latin typeface="Calibri" panose="020F0502020204030204" pitchFamily="34" charset="0"/>
              </a:defRPr>
            </a:lvl1pPr>
            <a:lvl2pPr>
              <a:defRPr sz="2200"/>
            </a:lvl2pPr>
            <a:lvl3pPr>
              <a:defRPr sz="2200"/>
            </a:lvl3pPr>
            <a:lvl4pPr>
              <a:defRPr sz="2200"/>
            </a:lvl4pPr>
            <a:lvl5pPr>
              <a:defRPr sz="2200"/>
            </a:lvl5pPr>
          </a:lstStyle>
          <a:p>
            <a:pPr lvl="0"/>
            <a:r>
              <a:rPr lang="en-US" dirty="0" smtClean="0"/>
              <a:t>Content goes here (text / image / diagram / video). Make sure all media/graphics fit the column width, for better display results. </a:t>
            </a:r>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3967028989"/>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anose="020F0502020204030204" pitchFamily="34" charset="0"/>
              </a:defRPr>
            </a:lvl1pPr>
          </a:lstStyle>
          <a:p>
            <a:r>
              <a:rPr lang="en-US" dirty="0" smtClean="0"/>
              <a:t>Click to edit Master title style</a:t>
            </a:r>
            <a:endParaRPr lang="en-US" dirty="0"/>
          </a:p>
        </p:txBody>
      </p:sp>
      <p:sp>
        <p:nvSpPr>
          <p:cNvPr id="3" name="Text Placeholder 3"/>
          <p:cNvSpPr>
            <a:spLocks noGrp="1"/>
          </p:cNvSpPr>
          <p:nvPr>
            <p:ph type="body" sz="quarter" idx="17" hasCustomPrompt="1"/>
          </p:nvPr>
        </p:nvSpPr>
        <p:spPr>
          <a:xfrm>
            <a:off x="1" y="5834743"/>
            <a:ext cx="12192000" cy="937532"/>
          </a:xfrm>
          <a:ln w="12700">
            <a:solidFill>
              <a:srgbClr val="DF145E"/>
            </a:solidFill>
          </a:ln>
        </p:spPr>
        <p:txBody>
          <a:bodyPr anchor="ctr" anchorCtr="0"/>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baseline="0">
                <a:solidFill>
                  <a:srgbClr val="DF145E"/>
                </a:solidFill>
                <a:latin typeface="Calibri" panose="020F0502020204030204" pitchFamily="34" charset="0"/>
              </a:defRPr>
            </a:lvl1pPr>
          </a:lstStyle>
          <a:p>
            <a:pPr lvl="0"/>
            <a:r>
              <a:rPr lang="en-US" dirty="0" smtClean="0"/>
              <a:t>Quote text goes here</a:t>
            </a:r>
            <a:endParaRPr lang="el-GR" dirty="0" smtClean="0"/>
          </a:p>
        </p:txBody>
      </p:sp>
      <p:sp>
        <p:nvSpPr>
          <p:cNvPr id="4" name="Content Placeholder 3"/>
          <p:cNvSpPr>
            <a:spLocks noGrp="1"/>
          </p:cNvSpPr>
          <p:nvPr>
            <p:ph sz="quarter" idx="16" hasCustomPrompt="1"/>
          </p:nvPr>
        </p:nvSpPr>
        <p:spPr>
          <a:xfrm>
            <a:off x="0" y="886120"/>
            <a:ext cx="12192000" cy="4850651"/>
          </a:xfrm>
        </p:spPr>
        <p:txBody>
          <a:bodyPr/>
          <a:lstStyle>
            <a:lvl1pPr>
              <a:defRPr sz="2200">
                <a:latin typeface="Calibri" panose="020F0502020204030204" pitchFamily="34" charset="0"/>
              </a:defRPr>
            </a:lvl1pPr>
            <a:lvl2pPr>
              <a:defRPr sz="2200"/>
            </a:lvl2pPr>
            <a:lvl3pPr>
              <a:defRPr sz="2200"/>
            </a:lvl3pPr>
            <a:lvl4pPr>
              <a:defRPr sz="2200"/>
            </a:lvl4pPr>
            <a:lvl5pPr>
              <a:defRPr sz="2200"/>
            </a:lvl5pPr>
          </a:lstStyle>
          <a:p>
            <a:pPr lvl="0"/>
            <a:r>
              <a:rPr lang="en-US" dirty="0" smtClean="0"/>
              <a:t>Content goes here (text / image / diagram / video). Make sure all media/graphics fit the column width, for better display results. </a:t>
            </a:r>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531464691"/>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slideLayout" Target="../slideLayouts/slideLayout20.xml"/><Relationship Id="rId21" Type="http://schemas.openxmlformats.org/officeDocument/2006/relationships/theme" Target="../theme/theme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23.xml"/><Relationship Id="rId4" Type="http://schemas.openxmlformats.org/officeDocument/2006/relationships/theme" Target="../theme/theme2.xml"/><Relationship Id="rId1" Type="http://schemas.openxmlformats.org/officeDocument/2006/relationships/slideLayout" Target="../slideLayouts/slideLayout21.xml"/><Relationship Id="rId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p:bg>
      <p:bgPr>
        <a:solidFill>
          <a:srgbClr val="F9F9F9"/>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0" y="904875"/>
            <a:ext cx="12192000" cy="5886450"/>
          </a:xfrm>
          <a:prstGeom prst="rect">
            <a:avLst/>
          </a:prstGeom>
        </p:spPr>
        <p:txBody>
          <a:bodyPr vert="horz" lIns="54000" tIns="54000" rIns="54000" bIns="54000" rtlCol="0">
            <a:noAutofit/>
          </a:bodyPr>
          <a:lstStyle/>
          <a:p>
            <a:pPr lvl="0"/>
            <a:r>
              <a:rPr lang="en-US" dirty="0" smtClean="0"/>
              <a:t>Content goes here</a:t>
            </a:r>
            <a:endParaRPr lang="el-GR" dirty="0"/>
          </a:p>
        </p:txBody>
      </p:sp>
      <p:sp>
        <p:nvSpPr>
          <p:cNvPr id="8" name="Title Placeholder 7"/>
          <p:cNvSpPr>
            <a:spLocks noGrp="1"/>
          </p:cNvSpPr>
          <p:nvPr>
            <p:ph type="title"/>
          </p:nvPr>
        </p:nvSpPr>
        <p:spPr>
          <a:xfrm>
            <a:off x="0" y="0"/>
            <a:ext cx="12192000" cy="797522"/>
          </a:xfrm>
          <a:prstGeom prst="rect">
            <a:avLst/>
          </a:prstGeom>
        </p:spPr>
        <p:txBody>
          <a:bodyPr vert="horz" lIns="54000" tIns="54000" rIns="54000" bIns="54000" rtlCol="0" anchor="ctr">
            <a:noAutofit/>
          </a:bodyPr>
          <a:lstStyle/>
          <a:p>
            <a:r>
              <a:rPr lang="en-US" dirty="0" smtClean="0"/>
              <a:t>Section title goes here</a:t>
            </a:r>
            <a:endParaRPr lang="el-GR" dirty="0"/>
          </a:p>
        </p:txBody>
      </p:sp>
      <p:cxnSp>
        <p:nvCxnSpPr>
          <p:cNvPr id="11" name="Straight Connector 10"/>
          <p:cNvCxnSpPr/>
          <p:nvPr userDrawn="1"/>
        </p:nvCxnSpPr>
        <p:spPr>
          <a:xfrm>
            <a:off x="0" y="797522"/>
            <a:ext cx="12192000" cy="0"/>
          </a:xfrm>
          <a:prstGeom prst="line">
            <a:avLst/>
          </a:prstGeom>
          <a:ln w="38100">
            <a:solidFill>
              <a:srgbClr val="1F4E8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1960187723"/>
      </p:ext>
    </p:extLst>
  </p:cSld>
  <p:clrMap bg1="lt1" tx1="dk1" bg2="lt2" tx2="dk2" accent1="accent1" accent2="accent2" accent3="accent3" accent4="accent4" accent5="accent5" accent6="accent6" hlink="hlink" folHlink="folHlink"/>
  <p:sldLayoutIdLst>
    <p:sldLayoutId id="2147483672" r:id="rId1"/>
    <p:sldLayoutId id="2147483651" r:id="rId2"/>
    <p:sldLayoutId id="2147483671" r:id="rId3"/>
    <p:sldLayoutId id="2147483669" r:id="rId4"/>
    <p:sldLayoutId id="2147483684" r:id="rId5"/>
    <p:sldLayoutId id="2147483675" r:id="rId6"/>
    <p:sldLayoutId id="2147483674" r:id="rId7"/>
    <p:sldLayoutId id="2147483685" r:id="rId8"/>
    <p:sldLayoutId id="2147483691" r:id="rId9"/>
    <p:sldLayoutId id="2147483692" r:id="rId10"/>
    <p:sldLayoutId id="2147483687" r:id="rId11"/>
    <p:sldLayoutId id="2147483670" r:id="rId12"/>
    <p:sldLayoutId id="2147483673" r:id="rId13"/>
    <p:sldLayoutId id="2147483688" r:id="rId14"/>
    <p:sldLayoutId id="2147483689" r:id="rId15"/>
    <p:sldLayoutId id="2147483690" r:id="rId16"/>
    <p:sldLayoutId id="2147483682" r:id="rId17"/>
    <p:sldLayoutId id="2147483679" r:id="rId18"/>
    <p:sldLayoutId id="2147483678" r:id="rId19"/>
    <p:sldLayoutId id="2147483693" r:id="rId20"/>
  </p:sldLayoutIdLst>
  <p:timing>
    <p:tnLst>
      <p:par>
        <p:cTn id="1" dur="indefinite" restart="never" nodeType="tmRoot"/>
      </p:par>
    </p:tnLst>
  </p:timing>
  <p:txStyles>
    <p:titleStyle>
      <a:lvl1pPr algn="l" defTabSz="914400" rtl="0" eaLnBrk="1" latinLnBrk="0" hangingPunct="1">
        <a:lnSpc>
          <a:spcPct val="90000"/>
        </a:lnSpc>
        <a:spcBef>
          <a:spcPct val="0"/>
        </a:spcBef>
        <a:buNone/>
        <a:defRPr sz="3800" kern="1200">
          <a:solidFill>
            <a:srgbClr val="1F4E79"/>
          </a:solidFill>
          <a:latin typeface="Calibri" panose="020F0502020204030204" pitchFamily="34" charset="0"/>
          <a:ea typeface="+mj-ea"/>
          <a:cs typeface="+mj-cs"/>
        </a:defRPr>
      </a:lvl1pPr>
    </p:titleStyle>
    <p:bodyStyle>
      <a:lvl1pPr marL="0" indent="0" algn="just" defTabSz="914400" rtl="0" eaLnBrk="1" latinLnBrk="0" hangingPunct="1">
        <a:lnSpc>
          <a:spcPct val="90000"/>
        </a:lnSpc>
        <a:spcBef>
          <a:spcPts val="1000"/>
        </a:spcBef>
        <a:buFont typeface="Arial" panose="020B0604020202020204" pitchFamily="34" charset="0"/>
        <a:buNone/>
        <a:defRPr sz="2200" kern="1200">
          <a:solidFill>
            <a:schemeClr val="tx1"/>
          </a:solidFill>
          <a:latin typeface="Calibri" panose="020F050202020403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l-G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337E3F-619A-4FE2-911C-A15E83A2AF93}" type="datetimeFigureOut">
              <a:rPr lang="el-GR" smtClean="0"/>
              <a:pPr/>
              <a:t>9/23/16</a:t>
            </a:fld>
            <a:endParaRPr lang="el-G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04BC8F-6DF6-4A9D-AD1E-91493831B921}" type="slidenum">
              <a:rPr lang="el-GR" smtClean="0"/>
              <a:pPr/>
              <a:t>‹#›</a:t>
            </a:fld>
            <a:endParaRPr lang="el-GR"/>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569144641"/>
      </p:ext>
    </p:extLst>
  </p:cSld>
  <p:clrMap bg1="lt1" tx1="dk1" bg2="lt2" tx2="dk2" accent1="accent1" accent2="accent2" accent3="accent3" accent4="accent4" accent5="accent5" accent6="accent6" hlink="hlink" folHlink="folHlink"/>
  <p:sldLayoutIdLst>
    <p:sldLayoutId id="2147483649" r:id="rId1"/>
    <p:sldLayoutId id="2147483694" r:id="rId2"/>
    <p:sldLayoutId id="2147483695" r:id="rId3"/>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kern="1200">
          <a:solidFill>
            <a:schemeClr val="tx1"/>
          </a:solidFill>
          <a:latin typeface="+mn-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10.xml.rels><?xml version="1.0" encoding="UTF-8" standalone="yes"?>
<Relationships xmlns="http://schemas.openxmlformats.org/package/2006/relationships"><Relationship Id="rId3" Type="http://schemas.openxmlformats.org/officeDocument/2006/relationships/image" Target="../media/image12.png"/><Relationship Id="rId4" Type="http://schemas.openxmlformats.org/officeDocument/2006/relationships/image" Target="../media/image13.png"/><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_rels/slide11.xml.rels><?xml version="1.0" encoding="UTF-8" standalone="yes"?>
<Relationships xmlns="http://schemas.openxmlformats.org/package/2006/relationships"><Relationship Id="rId3" Type="http://schemas.openxmlformats.org/officeDocument/2006/relationships/image" Target="../media/image14.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hyperlink" Target="http://www.clinton.k12.wi.us/ces/cesguidance/documents/bully_reporting.pdf" TargetMode="External"/><Relationship Id="rId3" Type="http://schemas.openxmlformats.org/officeDocument/2006/relationships/hyperlink" Target="http://www.endbullying.org.uk/publications/reporting-bullying-concerns-to-your-childs-school-niabf-2007/"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b="1" cap="all" dirty="0" smtClean="0"/>
              <a:t>Combat Bullying – Guidelines and </a:t>
            </a:r>
            <a:r>
              <a:rPr lang="en-US" b="1" cap="all" dirty="0"/>
              <a:t>Tools for School</a:t>
            </a:r>
            <a:r>
              <a:rPr lang="en-US" b="1" cap="all" dirty="0" smtClean="0"/>
              <a:t> Leaders </a:t>
            </a:r>
            <a:br>
              <a:rPr lang="en-US" b="1" cap="all" dirty="0" smtClean="0"/>
            </a:br>
            <a:endParaRPr lang="el-GR" b="1" cap="all" dirty="0"/>
          </a:p>
        </p:txBody>
      </p:sp>
      <p:sp>
        <p:nvSpPr>
          <p:cNvPr id="3" name="Subtitle 2"/>
          <p:cNvSpPr>
            <a:spLocks noGrp="1"/>
          </p:cNvSpPr>
          <p:nvPr>
            <p:ph type="subTitle" idx="1"/>
          </p:nvPr>
        </p:nvSpPr>
        <p:spPr/>
        <p:txBody>
          <a:bodyPr/>
          <a:lstStyle/>
          <a:p>
            <a:r>
              <a:rPr lang="en-US" b="1" dirty="0" smtClean="0"/>
              <a:t>Unit </a:t>
            </a:r>
            <a:r>
              <a:rPr lang="en-US" b="1" cap="all" dirty="0" smtClean="0"/>
              <a:t>4: Bullying </a:t>
            </a:r>
            <a:r>
              <a:rPr lang="en-US" b="1" cap="all" dirty="0" smtClean="0"/>
              <a:t>Incidents</a:t>
            </a:r>
            <a:r>
              <a:rPr lang="en-GB" b="1" cap="all" dirty="0" smtClean="0"/>
              <a:t> </a:t>
            </a:r>
            <a:r>
              <a:rPr lang="en-US" b="1" cap="all" dirty="0" smtClean="0"/>
              <a:t>Recording </a:t>
            </a:r>
            <a:r>
              <a:rPr lang="en-US" b="1" cap="all" dirty="0"/>
              <a:t>and </a:t>
            </a:r>
            <a:r>
              <a:rPr lang="en-US" b="1" cap="all" dirty="0" smtClean="0"/>
              <a:t>Reporting</a:t>
            </a:r>
            <a:endParaRPr lang="el-GR" b="1" cap="all" dirty="0"/>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6537289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sz="3600" b="1" dirty="0"/>
              <a:t>Suggestions</a:t>
            </a:r>
            <a:r>
              <a:rPr lang="en-US" sz="3600" b="1" dirty="0" smtClean="0"/>
              <a:t> – Good practice – </a:t>
            </a:r>
            <a:r>
              <a:rPr lang="en-US" sz="3600" b="1" dirty="0" smtClean="0">
                <a:solidFill>
                  <a:srgbClr val="DF145E"/>
                </a:solidFill>
              </a:rPr>
              <a:t>Electronic Record </a:t>
            </a:r>
            <a:r>
              <a:rPr lang="en-US" sz="3600" b="1" dirty="0">
                <a:solidFill>
                  <a:srgbClr val="DF145E"/>
                </a:solidFill>
              </a:rPr>
              <a:t>Archive</a:t>
            </a:r>
            <a:endParaRPr lang="el-GR" sz="3600" dirty="0">
              <a:solidFill>
                <a:srgbClr val="DF145E"/>
              </a:solidFill>
            </a:endParaRPr>
          </a:p>
        </p:txBody>
      </p:sp>
      <p:sp>
        <p:nvSpPr>
          <p:cNvPr id="6" name="Text Placeholder 5"/>
          <p:cNvSpPr>
            <a:spLocks noGrp="1"/>
          </p:cNvSpPr>
          <p:nvPr>
            <p:ph type="body" sz="quarter" idx="11"/>
          </p:nvPr>
        </p:nvSpPr>
        <p:spPr>
          <a:xfrm>
            <a:off x="0" y="881743"/>
            <a:ext cx="12192000" cy="1124857"/>
          </a:xfrm>
        </p:spPr>
        <p:txBody>
          <a:bodyPr/>
          <a:lstStyle/>
          <a:p>
            <a:r>
              <a:rPr lang="en-US" sz="2400" b="1" dirty="0" smtClean="0"/>
              <a:t>Maintain </a:t>
            </a:r>
            <a:r>
              <a:rPr lang="en-US" sz="2400" b="1" dirty="0"/>
              <a:t>an electronic directory for incidents recording.</a:t>
            </a:r>
            <a:r>
              <a:rPr lang="en-US" sz="2400" dirty="0"/>
              <a:t> Be as objective as possible without recording personal views. The incident should be described in detail.</a:t>
            </a:r>
            <a:endParaRPr lang="el-GR" sz="2400" b="1" dirty="0"/>
          </a:p>
        </p:txBody>
      </p:sp>
      <p:sp>
        <p:nvSpPr>
          <p:cNvPr id="4" name="TextBox 3"/>
          <p:cNvSpPr txBox="1"/>
          <p:nvPr/>
        </p:nvSpPr>
        <p:spPr>
          <a:xfrm>
            <a:off x="0" y="5989744"/>
            <a:ext cx="4782784" cy="369332"/>
          </a:xfrm>
          <a:prstGeom prst="rect">
            <a:avLst/>
          </a:prstGeom>
          <a:noFill/>
        </p:spPr>
        <p:txBody>
          <a:bodyPr wrap="none" rtlCol="0">
            <a:spAutoFit/>
          </a:bodyPr>
          <a:lstStyle/>
          <a:p>
            <a:r>
              <a:rPr lang="en-US" b="1" dirty="0"/>
              <a:t>Example:</a:t>
            </a:r>
            <a:r>
              <a:rPr lang="en-US" dirty="0"/>
              <a:t> </a:t>
            </a:r>
            <a:r>
              <a:rPr lang="en-GB" u="sng" dirty="0">
                <a:solidFill>
                  <a:srgbClr val="0070C0"/>
                </a:solidFill>
              </a:rPr>
              <a:t>Bullying Incidents Recording Document</a:t>
            </a:r>
            <a:endParaRPr lang="el-GR" dirty="0">
              <a:solidFill>
                <a:srgbClr val="0070C0"/>
              </a:solidFill>
            </a:endParaRPr>
          </a:p>
        </p:txBody>
      </p:sp>
      <p:sp>
        <p:nvSpPr>
          <p:cNvPr id="7" name="Rectangle 6"/>
          <p:cNvSpPr/>
          <p:nvPr/>
        </p:nvSpPr>
        <p:spPr>
          <a:xfrm>
            <a:off x="0" y="3974767"/>
            <a:ext cx="9144000" cy="1754326"/>
          </a:xfrm>
          <a:prstGeom prst="rect">
            <a:avLst/>
          </a:prstGeom>
        </p:spPr>
        <p:txBody>
          <a:bodyPr wrap="square">
            <a:spAutoFit/>
          </a:bodyPr>
          <a:lstStyle/>
          <a:p>
            <a:pPr lvl="0"/>
            <a:r>
              <a:rPr lang="en-US" dirty="0"/>
              <a:t>• The victim’s parents should maintain an electronic directory for incidents description and collect </a:t>
            </a:r>
            <a:r>
              <a:rPr lang="en-US" b="1" dirty="0"/>
              <a:t>evidence </a:t>
            </a:r>
            <a:r>
              <a:rPr lang="en-US" dirty="0"/>
              <a:t>(e.g. photographs or with respect to electronic bullying, screen shots, etc.) to be able to talk about everything that happened with clarity and exactness to the relevant authorities. </a:t>
            </a:r>
            <a:br>
              <a:rPr lang="en-US" dirty="0"/>
            </a:br>
            <a:endParaRPr lang="en-US" dirty="0" smtClean="0"/>
          </a:p>
          <a:p>
            <a:pPr lvl="0"/>
            <a:r>
              <a:rPr lang="en-US" dirty="0" smtClean="0"/>
              <a:t>Each case </a:t>
            </a:r>
            <a:r>
              <a:rPr lang="en-US" dirty="0"/>
              <a:t>should</a:t>
            </a:r>
            <a:r>
              <a:rPr lang="en-US" dirty="0" smtClean="0"/>
              <a:t> be described </a:t>
            </a:r>
            <a:r>
              <a:rPr lang="en-US" dirty="0"/>
              <a:t>in as much detail as possible.</a:t>
            </a:r>
            <a:endParaRPr lang="el-GR" dirty="0"/>
          </a:p>
        </p:txBody>
      </p:sp>
      <p:pic>
        <p:nvPicPr>
          <p:cNvPr id="8" name="Picture 7"/>
          <p:cNvPicPr>
            <a:picLocks noChangeAspect="1"/>
          </p:cNvPicPr>
          <p:nvPr/>
        </p:nvPicPr>
        <p:blipFill>
          <a:blip r:embed="rId3" cstate="print">
            <a:extLst>
              <a:ext uri="{28A0092B-C50C-407E-A947-70E740481C1C}">
                <a14:useLocalDpi xmlns:mc="http://schemas.openxmlformats.org/markup-compatibility/2006" xmlns:mv="urn:schemas-microsoft-com:mac:vml"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9550400" y="4201498"/>
            <a:ext cx="2077054" cy="1499373"/>
          </a:xfrm>
          <a:prstGeom prst="rect">
            <a:avLst/>
          </a:prstGeom>
        </p:spPr>
      </p:pic>
      <p:sp>
        <p:nvSpPr>
          <p:cNvPr id="9" name="Rectangle 8"/>
          <p:cNvSpPr/>
          <p:nvPr/>
        </p:nvSpPr>
        <p:spPr>
          <a:xfrm>
            <a:off x="0" y="2209981"/>
            <a:ext cx="9144000" cy="1754326"/>
          </a:xfrm>
          <a:prstGeom prst="rect">
            <a:avLst/>
          </a:prstGeom>
        </p:spPr>
        <p:txBody>
          <a:bodyPr wrap="square">
            <a:spAutoFit/>
          </a:bodyPr>
          <a:lstStyle/>
          <a:p>
            <a:r>
              <a:rPr lang="en-US" dirty="0" smtClean="0"/>
              <a:t>• </a:t>
            </a:r>
            <a:r>
              <a:rPr lang="en-US" dirty="0"/>
              <a:t>School staff should maintain an electronic directory for incidents description and collect </a:t>
            </a:r>
            <a:r>
              <a:rPr lang="en-US" b="1" dirty="0"/>
              <a:t>evidence </a:t>
            </a:r>
            <a:r>
              <a:rPr lang="en-US" dirty="0"/>
              <a:t>(e.g. photographs or regarding electronic bullying, screen shots, etc.) to be able to talk about everything that happened with clarity and exactness to the relevant authorities</a:t>
            </a:r>
            <a:r>
              <a:rPr lang="en-US" dirty="0" smtClean="0"/>
              <a:t>.</a:t>
            </a:r>
          </a:p>
          <a:p>
            <a:endParaRPr lang="en-US" dirty="0"/>
          </a:p>
          <a:p>
            <a:r>
              <a:rPr lang="en-US" dirty="0"/>
              <a:t>Each case should be described in as much detail as possible.</a:t>
            </a:r>
            <a:endParaRPr lang="en-GB" dirty="0"/>
          </a:p>
          <a:p>
            <a:pPr marL="285750" lvl="0" indent="-285750">
              <a:buFont typeface="Arial" panose="020B0604020202020204" pitchFamily="34" charset="0"/>
              <a:buChar char="•"/>
            </a:pPr>
            <a:endParaRPr lang="el-GR" dirty="0"/>
          </a:p>
        </p:txBody>
      </p:sp>
      <p:pic>
        <p:nvPicPr>
          <p:cNvPr id="10" name="Picture 9"/>
          <p:cNvPicPr>
            <a:picLocks noChangeAspect="1"/>
          </p:cNvPicPr>
          <p:nvPr/>
        </p:nvPicPr>
        <p:blipFill>
          <a:blip r:embed="rId4" cstate="print">
            <a:extLst>
              <a:ext uri="{28A0092B-C50C-407E-A947-70E740481C1C}">
                <a14:useLocalDpi xmlns:mc="http://schemas.openxmlformats.org/markup-compatibility/2006" xmlns:mv="urn:schemas-microsoft-com:mac:vml"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9550400" y="2006600"/>
            <a:ext cx="1819728" cy="1819728"/>
          </a:xfrm>
          <a:prstGeom prst="rect">
            <a:avLst/>
          </a:prstGeom>
        </p:spPr>
      </p:pic>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94435891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sz="3600" b="1" dirty="0"/>
              <a:t>Suggestions - Good practice </a:t>
            </a:r>
            <a:r>
              <a:rPr lang="en-US" sz="3600" b="1" dirty="0" smtClean="0"/>
              <a:t>- </a:t>
            </a:r>
            <a:r>
              <a:rPr lang="en-US" sz="3600" b="1" dirty="0" smtClean="0">
                <a:solidFill>
                  <a:srgbClr val="DF145E"/>
                </a:solidFill>
              </a:rPr>
              <a:t>Space </a:t>
            </a:r>
            <a:r>
              <a:rPr lang="en-US" sz="3600" b="1" dirty="0">
                <a:solidFill>
                  <a:srgbClr val="DF145E"/>
                </a:solidFill>
              </a:rPr>
              <a:t>for Anonymous Reporting</a:t>
            </a:r>
            <a:r>
              <a:rPr lang="en-US" sz="3600" dirty="0" smtClean="0">
                <a:solidFill>
                  <a:srgbClr val="DF145E"/>
                </a:solidFill>
              </a:rPr>
              <a:t> </a:t>
            </a:r>
            <a:endParaRPr lang="el-GR" dirty="0">
              <a:solidFill>
                <a:srgbClr val="DF145E"/>
              </a:solidFill>
            </a:endParaRPr>
          </a:p>
        </p:txBody>
      </p:sp>
      <p:sp>
        <p:nvSpPr>
          <p:cNvPr id="6" name="Text Placeholder 5"/>
          <p:cNvSpPr>
            <a:spLocks noGrp="1"/>
          </p:cNvSpPr>
          <p:nvPr>
            <p:ph type="body" sz="quarter" idx="11"/>
          </p:nvPr>
        </p:nvSpPr>
        <p:spPr>
          <a:xfrm>
            <a:off x="89026" y="963386"/>
            <a:ext cx="8436409" cy="2155371"/>
          </a:xfrm>
        </p:spPr>
        <p:txBody>
          <a:bodyPr/>
          <a:lstStyle/>
          <a:p>
            <a:pPr algn="l"/>
            <a:endParaRPr lang="en-US" sz="2400" b="1" dirty="0" smtClean="0"/>
          </a:p>
          <a:p>
            <a:pPr algn="l"/>
            <a:r>
              <a:rPr lang="en-US" sz="2400" b="1" dirty="0" smtClean="0"/>
              <a:t>At </a:t>
            </a:r>
            <a:r>
              <a:rPr lang="en-US" sz="2400" b="1" dirty="0"/>
              <a:t>school: </a:t>
            </a:r>
            <a:r>
              <a:rPr lang="en-US" sz="2400" dirty="0"/>
              <a:t>Creating </a:t>
            </a:r>
            <a:r>
              <a:rPr lang="en-US" sz="2400" dirty="0" smtClean="0"/>
              <a:t>a bullying </a:t>
            </a:r>
            <a:r>
              <a:rPr lang="en-US" sz="2400" dirty="0"/>
              <a:t>incidents reporting space, e.g. a box in which students may anonymously report the incident in a special printed form.</a:t>
            </a:r>
            <a:br>
              <a:rPr lang="en-US" sz="2400" dirty="0"/>
            </a:br>
            <a:r>
              <a:rPr lang="en-US" sz="2400" dirty="0"/>
              <a:t/>
            </a:r>
            <a:br>
              <a:rPr lang="en-US" sz="2400" dirty="0"/>
            </a:br>
            <a:r>
              <a:rPr lang="en-US" sz="2400" dirty="0"/>
              <a:t/>
            </a:r>
            <a:br>
              <a:rPr lang="en-US" sz="2400" dirty="0"/>
            </a:br>
            <a:r>
              <a:rPr lang="en-US" sz="2400" dirty="0"/>
              <a:t/>
            </a:r>
            <a:br>
              <a:rPr lang="en-US" sz="2400" dirty="0"/>
            </a:br>
            <a:endParaRPr lang="el-GR" sz="2400" dirty="0"/>
          </a:p>
        </p:txBody>
      </p:sp>
      <p:pic>
        <p:nvPicPr>
          <p:cNvPr id="2" name="Picture 1"/>
          <p:cNvPicPr>
            <a:picLocks noChangeAspect="1"/>
          </p:cNvPicPr>
          <p:nvPr/>
        </p:nvPicPr>
        <p:blipFill>
          <a:blip r:embed="rId3" cstate="print">
            <a:extLst>
              <a:ext uri="{28A0092B-C50C-407E-A947-70E740481C1C}">
                <a14:useLocalDpi xmlns:mc="http://schemas.openxmlformats.org/markup-compatibility/2006" xmlns:mv="urn:schemas-microsoft-com:mac:vml"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9336018" y="797522"/>
            <a:ext cx="2496319" cy="2785779"/>
          </a:xfrm>
          <a:prstGeom prst="rect">
            <a:avLst/>
          </a:prstGeom>
        </p:spPr>
      </p:pic>
      <p:sp>
        <p:nvSpPr>
          <p:cNvPr id="7" name="Text Placeholder 5"/>
          <p:cNvSpPr txBox="1">
            <a:spLocks/>
          </p:cNvSpPr>
          <p:nvPr/>
        </p:nvSpPr>
        <p:spPr>
          <a:xfrm>
            <a:off x="0" y="4215350"/>
            <a:ext cx="8525435" cy="2155371"/>
          </a:xfrm>
          <a:prstGeom prst="rect">
            <a:avLst/>
          </a:prstGeom>
        </p:spPr>
        <p:txBody>
          <a:bodyPr vert="horz" lIns="54000" tIns="54000" rIns="54000" bIns="54000" rtlCol="0">
            <a:noAutofit/>
          </a:bodyPr>
          <a:lstStyle>
            <a:lvl1pPr marL="0" indent="0" algn="just" defTabSz="914400" rtl="0" eaLnBrk="1" latinLnBrk="0" hangingPunct="1">
              <a:lnSpc>
                <a:spcPct val="90000"/>
              </a:lnSpc>
              <a:spcBef>
                <a:spcPts val="1000"/>
              </a:spcBef>
              <a:buFont typeface="Arial" panose="020B0604020202020204" pitchFamily="34" charset="0"/>
              <a:buNone/>
              <a:defRPr sz="2200" kern="1200" baseline="0">
                <a:solidFill>
                  <a:schemeClr val="tx1"/>
                </a:solidFill>
                <a:latin typeface="Calibri" panose="020F050202020403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l"/>
            <a:r>
              <a:rPr lang="en-US" sz="2400" b="1" dirty="0" smtClean="0"/>
              <a:t>Website</a:t>
            </a:r>
            <a:r>
              <a:rPr lang="en-US" sz="2400" b="1" dirty="0"/>
              <a:t>:</a:t>
            </a:r>
            <a:r>
              <a:rPr lang="en-US" sz="2400" dirty="0"/>
              <a:t> Preserving an electronic platform available to all students for reporting bullying incidents (may operate anonymously).</a:t>
            </a:r>
            <a:endParaRPr lang="en-GB" sz="2400" dirty="0"/>
          </a:p>
          <a:p>
            <a:pPr lvl="0" algn="l"/>
            <a:endParaRPr lang="el-GR" sz="2400" dirty="0"/>
          </a:p>
        </p:txBody>
      </p:sp>
      <p:pic>
        <p:nvPicPr>
          <p:cNvPr id="3" name="Picture 2"/>
          <p:cNvPicPr>
            <a:picLocks noChangeAspect="1"/>
          </p:cNvPicPr>
          <p:nvPr/>
        </p:nvPicPr>
        <p:blipFill>
          <a:blip r:embed="rId4" cstate="print">
            <a:extLst>
              <a:ext uri="{28A0092B-C50C-407E-A947-70E740481C1C}">
                <a14:useLocalDpi xmlns:mc="http://schemas.openxmlformats.org/markup-compatibility/2006" xmlns:mv="urn:schemas-microsoft-com:mac:vml"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8706080" y="4215350"/>
            <a:ext cx="3126257" cy="2209547"/>
          </a:xfrm>
          <a:prstGeom prst="rect">
            <a:avLst/>
          </a:prstGeom>
        </p:spPr>
      </p:pic>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307876091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GB" dirty="0" smtClean="0"/>
              <a:t>Resources</a:t>
            </a:r>
            <a:endParaRPr lang="en-US" dirty="0"/>
          </a:p>
        </p:txBody>
      </p:sp>
      <p:sp>
        <p:nvSpPr>
          <p:cNvPr id="11" name="Text Placeholder 10"/>
          <p:cNvSpPr>
            <a:spLocks noGrp="1"/>
          </p:cNvSpPr>
          <p:nvPr>
            <p:ph type="body" sz="quarter" idx="11"/>
          </p:nvPr>
        </p:nvSpPr>
        <p:spPr/>
        <p:txBody>
          <a:bodyPr/>
          <a:lstStyle/>
          <a:p>
            <a:pPr marL="342900" indent="-342900">
              <a:buFont typeface="Arial" panose="020B0604020202020204" pitchFamily="34" charset="0"/>
              <a:buChar char="•"/>
            </a:pPr>
            <a:r>
              <a:rPr lang="en-US" sz="2000" dirty="0"/>
              <a:t>Swearer, S. M., &amp; </a:t>
            </a:r>
            <a:r>
              <a:rPr lang="en-US" sz="2000" dirty="0" err="1"/>
              <a:t>Espelage</a:t>
            </a:r>
            <a:r>
              <a:rPr lang="en-US" sz="2000" dirty="0"/>
              <a:t>, D. L. (2012). </a:t>
            </a:r>
            <a:r>
              <a:rPr lang="en-US" sz="2000" i="1" dirty="0"/>
              <a:t>Bullying prevention and intervention: Realistic strategies for schools</a:t>
            </a:r>
            <a:r>
              <a:rPr lang="en-US" sz="2000" dirty="0"/>
              <a:t>. Guilford Press.</a:t>
            </a:r>
            <a:endParaRPr lang="el-GR" sz="2000" dirty="0"/>
          </a:p>
          <a:p>
            <a:pPr marL="342900" indent="-342900" algn="l">
              <a:buFont typeface="Arial" panose="020B0604020202020204" pitchFamily="34" charset="0"/>
              <a:buChar char="•"/>
            </a:pPr>
            <a:r>
              <a:rPr lang="en-US" sz="2000" dirty="0" smtClean="0"/>
              <a:t>Clinton Community School District (</a:t>
            </a:r>
            <a:r>
              <a:rPr lang="en-US" sz="2000" dirty="0" err="1" smtClean="0"/>
              <a:t>n.d.</a:t>
            </a:r>
            <a:r>
              <a:rPr lang="en-US" sz="2000" dirty="0" smtClean="0"/>
              <a:t>). </a:t>
            </a:r>
            <a:r>
              <a:rPr lang="en-US" sz="2000" i="1" dirty="0" smtClean="0"/>
              <a:t>Steps </a:t>
            </a:r>
            <a:r>
              <a:rPr lang="en-US" sz="2000" i="1" dirty="0"/>
              <a:t>to Reporting Harassment or Bullying Behaviors</a:t>
            </a:r>
            <a:r>
              <a:rPr lang="en-US" sz="2000" dirty="0"/>
              <a:t>. Retrieved from: </a:t>
            </a:r>
            <a:r>
              <a:rPr lang="en-US" sz="2000" u="sng" dirty="0" smtClean="0">
                <a:hlinkClick r:id="rId2"/>
              </a:rPr>
              <a:t>www.clinton.k12.wi.us/ces/cesguidance/documents/bully_</a:t>
            </a:r>
            <a:r>
              <a:rPr lang="en-US" sz="2000" b="1" u="sng" dirty="0" smtClean="0">
                <a:hlinkClick r:id="rId2"/>
              </a:rPr>
              <a:t>reporting</a:t>
            </a:r>
            <a:r>
              <a:rPr lang="en-US" sz="2000" u="sng" dirty="0" smtClean="0">
                <a:hlinkClick r:id="rId2"/>
              </a:rPr>
              <a:t>.pdf</a:t>
            </a:r>
            <a:endParaRPr lang="el-GR" sz="2000" u="sng" dirty="0"/>
          </a:p>
          <a:p>
            <a:pPr marL="342900" indent="-342900" algn="l">
              <a:buFont typeface="Arial" panose="020B0604020202020204" pitchFamily="34" charset="0"/>
              <a:buChar char="•"/>
            </a:pPr>
            <a:r>
              <a:rPr lang="en-US" sz="2000" dirty="0"/>
              <a:t>PACER’s National </a:t>
            </a:r>
            <a:r>
              <a:rPr lang="en-US" sz="2000" dirty="0" smtClean="0"/>
              <a:t>Bullying Prevention </a:t>
            </a:r>
            <a:r>
              <a:rPr lang="en-US" sz="2000" dirty="0"/>
              <a:t>Center </a:t>
            </a:r>
            <a:r>
              <a:rPr lang="en-US" sz="2000" dirty="0" smtClean="0"/>
              <a:t>(2003). </a:t>
            </a:r>
            <a:r>
              <a:rPr lang="en-US" sz="2000" i="1" dirty="0" smtClean="0"/>
              <a:t>Pacer </a:t>
            </a:r>
            <a:r>
              <a:rPr lang="en-US" sz="2000" i="1" dirty="0"/>
              <a:t>Center Information Sheet </a:t>
            </a:r>
            <a:r>
              <a:rPr lang="en-US" sz="2000" i="1" dirty="0" smtClean="0"/>
              <a:t>Record </a:t>
            </a:r>
            <a:r>
              <a:rPr lang="en-US" sz="2000" i="1" dirty="0"/>
              <a:t>Keeping and </a:t>
            </a:r>
            <a:r>
              <a:rPr lang="en-US" sz="2000" i="1" dirty="0" smtClean="0"/>
              <a:t>Bullying</a:t>
            </a:r>
            <a:r>
              <a:rPr lang="en-US" sz="2000" dirty="0" smtClean="0"/>
              <a:t>. Retrieved from</a:t>
            </a:r>
            <a:r>
              <a:rPr lang="en-US" sz="2000" dirty="0"/>
              <a:t>: https://www.google.com/url?sa=t&amp;rct=j&amp;q=&amp;</a:t>
            </a:r>
            <a:r>
              <a:rPr lang="en-US" sz="2000" dirty="0" smtClean="0"/>
              <a:t>esrc=s&amp;source=web&amp;cd=1&amp;cad=rja&amp;uact=8&amp;ved=0ahUKEwjtlfahzt7NAhUF7RQKHYI9CqgQFggeMAA&amp;url=http%3A%2F%2Fwww.pacer.org%2Fpublications%2Fbullypdf%2FBP-3.pdf&amp;usg=AFQjCNEF2dxSqRqt14qtDGayj5F_Scamfw&amp;sig2=t0Ffdv-41YDS8SZcbADEnA </a:t>
            </a:r>
          </a:p>
          <a:p>
            <a:pPr marL="342900" indent="-342900" algn="l">
              <a:buFont typeface="Arial" panose="020B0604020202020204" pitchFamily="34" charset="0"/>
              <a:buChar char="•"/>
            </a:pPr>
            <a:r>
              <a:rPr lang="en-US" sz="2000" dirty="0" smtClean="0"/>
              <a:t>Northern Ireland Anti-Bullying Forum (2014). </a:t>
            </a:r>
            <a:r>
              <a:rPr lang="en-US" sz="2000" i="1" dirty="0"/>
              <a:t>Reporting Bullying </a:t>
            </a:r>
            <a:r>
              <a:rPr lang="en-US" sz="2000" i="1" dirty="0" smtClean="0"/>
              <a:t>Concerns to </a:t>
            </a:r>
            <a:r>
              <a:rPr lang="en-US" sz="2000" i="1" dirty="0"/>
              <a:t>Your Child’s School</a:t>
            </a:r>
            <a:r>
              <a:rPr lang="en-US" sz="2000" dirty="0" smtClean="0"/>
              <a:t>. Retrieved </a:t>
            </a:r>
            <a:r>
              <a:rPr lang="en-US" sz="2000" dirty="0"/>
              <a:t>from: </a:t>
            </a:r>
            <a:r>
              <a:rPr lang="en-US" sz="2000" dirty="0">
                <a:hlinkClick r:id="rId3"/>
              </a:rPr>
              <a:t>http://www.endbullying.org.uk/publications/reporting-bullying-concerns-to-your-childs-school-niabf-2007</a:t>
            </a:r>
            <a:r>
              <a:rPr lang="en-US" sz="2000" dirty="0" smtClean="0">
                <a:hlinkClick r:id="rId3"/>
              </a:rPr>
              <a:t>/</a:t>
            </a:r>
            <a:r>
              <a:rPr lang="en-US" sz="2000" dirty="0" smtClean="0"/>
              <a:t> </a:t>
            </a:r>
            <a:endParaRPr lang="en-US" dirty="0"/>
          </a:p>
          <a:p>
            <a:endParaRPr lang="el-GR" dirty="0"/>
          </a:p>
          <a:p>
            <a:r>
              <a:rPr lang="en-US" u="sng" dirty="0"/>
              <a:t/>
            </a:r>
            <a:br>
              <a:rPr lang="en-US" u="sng" dirty="0"/>
            </a:b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Subtitle 4"/>
          <p:cNvSpPr>
            <a:spLocks noGrp="1"/>
          </p:cNvSpPr>
          <p:nvPr>
            <p:ph type="subTitle" idx="1"/>
          </p:nvPr>
        </p:nvSpPr>
        <p:spPr>
          <a:xfrm>
            <a:off x="1543664" y="2953109"/>
            <a:ext cx="9144000" cy="1655762"/>
          </a:xfrm>
        </p:spPr>
        <p:txBody>
          <a:bodyPr/>
          <a:lstStyle/>
          <a:p>
            <a:r>
              <a:rPr lang="en-GB" b="1" dirty="0" smtClean="0"/>
              <a:t>The End</a:t>
            </a:r>
            <a:r>
              <a:rPr lang="el-GR" b="1" dirty="0" smtClean="0"/>
              <a:t>!</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GB" dirty="0" smtClean="0"/>
              <a:t>Summary</a:t>
            </a:r>
            <a:endParaRPr lang="en-US" dirty="0"/>
          </a:p>
        </p:txBody>
      </p:sp>
      <p:sp>
        <p:nvSpPr>
          <p:cNvPr id="2" name="Text Placeholder 1"/>
          <p:cNvSpPr>
            <a:spLocks noGrp="1"/>
          </p:cNvSpPr>
          <p:nvPr>
            <p:ph type="body" sz="quarter" idx="14"/>
          </p:nvPr>
        </p:nvSpPr>
        <p:spPr>
          <a:xfrm>
            <a:off x="120426" y="3358343"/>
            <a:ext cx="5955059" cy="712496"/>
          </a:xfrm>
        </p:spPr>
        <p:txBody>
          <a:bodyPr/>
          <a:lstStyle/>
          <a:p>
            <a:r>
              <a:rPr lang="en-US" b="1" dirty="0" smtClean="0"/>
              <a:t>Course Aims and Objectives</a:t>
            </a:r>
            <a:endParaRPr lang="en-US" b="1" dirty="0"/>
          </a:p>
        </p:txBody>
      </p:sp>
      <p:sp>
        <p:nvSpPr>
          <p:cNvPr id="72" name="Content Placeholder 71"/>
          <p:cNvSpPr>
            <a:spLocks noGrp="1"/>
          </p:cNvSpPr>
          <p:nvPr>
            <p:ph sz="quarter" idx="15"/>
          </p:nvPr>
        </p:nvSpPr>
        <p:spPr>
          <a:xfrm>
            <a:off x="426" y="1044113"/>
            <a:ext cx="11347128" cy="2314229"/>
          </a:xfrm>
        </p:spPr>
        <p:txBody>
          <a:bodyPr/>
          <a:lstStyle/>
          <a:p>
            <a:r>
              <a:rPr lang="en-US" sz="2400" dirty="0" smtClean="0">
                <a:latin typeface="+mn-lt"/>
              </a:rPr>
              <a:t>In </a:t>
            </a:r>
            <a:r>
              <a:rPr lang="en-US" sz="2400" dirty="0">
                <a:latin typeface="+mn-lt"/>
              </a:rPr>
              <a:t>this workshop emphasis will be placed</a:t>
            </a:r>
            <a:r>
              <a:rPr lang="en-US" sz="2400" dirty="0" smtClean="0">
                <a:latin typeface="+mn-lt"/>
              </a:rPr>
              <a:t> on </a:t>
            </a:r>
            <a:r>
              <a:rPr lang="en-US" sz="2400" dirty="0">
                <a:latin typeface="+mn-lt"/>
              </a:rPr>
              <a:t>the recording, controlling and reporting of bullying incidents. The lack of data that has been recorded in clear and unambiguous terms and is related to bullying </a:t>
            </a:r>
            <a:r>
              <a:rPr lang="en-US" sz="2400" dirty="0" err="1" smtClean="0">
                <a:latin typeface="+mn-lt"/>
              </a:rPr>
              <a:t>behaviour</a:t>
            </a:r>
            <a:r>
              <a:rPr lang="en-US" sz="2400" dirty="0" smtClean="0">
                <a:latin typeface="+mn-lt"/>
              </a:rPr>
              <a:t> </a:t>
            </a:r>
            <a:r>
              <a:rPr lang="en-US" sz="2400" dirty="0">
                <a:latin typeface="+mn-lt"/>
              </a:rPr>
              <a:t>poses an obstacle to effectively remedy it. All those involved in bullying incidents should be encouraged to talk about it. If the incident recording procedures are successful, then an initial increase in the number of incidents recorded is anticipated.</a:t>
            </a:r>
            <a:endParaRPr lang="en-GB" sz="2400" dirty="0" smtClean="0">
              <a:latin typeface="+mn-lt"/>
            </a:endParaRPr>
          </a:p>
          <a:p>
            <a:endParaRPr lang="en-US" dirty="0"/>
          </a:p>
        </p:txBody>
      </p:sp>
      <p:sp>
        <p:nvSpPr>
          <p:cNvPr id="4" name="Rectangle 3"/>
          <p:cNvSpPr/>
          <p:nvPr/>
        </p:nvSpPr>
        <p:spPr>
          <a:xfrm>
            <a:off x="120426" y="4207437"/>
            <a:ext cx="11632276" cy="1908215"/>
          </a:xfrm>
          <a:prstGeom prst="rect">
            <a:avLst/>
          </a:prstGeom>
        </p:spPr>
        <p:txBody>
          <a:bodyPr wrap="square">
            <a:spAutoFit/>
          </a:bodyPr>
          <a:lstStyle/>
          <a:p>
            <a:r>
              <a:rPr lang="en-US" sz="2000" dirty="0"/>
              <a:t>On the completion of the course, the learners will be able to:</a:t>
            </a:r>
            <a:endParaRPr lang="en-GB" sz="2000" dirty="0"/>
          </a:p>
          <a:p>
            <a:pPr marL="285750" lvl="0" indent="-285750">
              <a:buFont typeface="Arial" panose="020B0604020202020204" pitchFamily="34" charset="0"/>
              <a:buChar char="•"/>
            </a:pPr>
            <a:r>
              <a:rPr lang="en-US" sz="2000" dirty="0" err="1" smtClean="0"/>
              <a:t>Recognise</a:t>
            </a:r>
            <a:r>
              <a:rPr lang="en-US" sz="2000" dirty="0" smtClean="0"/>
              <a:t> </a:t>
            </a:r>
            <a:r>
              <a:rPr lang="en-US" sz="2000" dirty="0"/>
              <a:t>the importance of creating bullying incidents recording and controlling systems.</a:t>
            </a:r>
            <a:endParaRPr lang="en-GB" sz="2000" dirty="0"/>
          </a:p>
          <a:p>
            <a:pPr marL="285750" lvl="0" indent="-285750">
              <a:buFont typeface="Arial" panose="020B0604020202020204" pitchFamily="34" charset="0"/>
              <a:buChar char="•"/>
            </a:pPr>
            <a:r>
              <a:rPr lang="en-US" sz="2000" dirty="0"/>
              <a:t>Enumerate in detail everything that is needed for bullying incidents recording.</a:t>
            </a:r>
            <a:endParaRPr lang="en-GB" sz="2000" dirty="0"/>
          </a:p>
          <a:p>
            <a:pPr marL="285750" lvl="0" indent="-285750">
              <a:buFont typeface="Arial" panose="020B0604020202020204" pitchFamily="34" charset="0"/>
              <a:buChar char="•"/>
            </a:pPr>
            <a:r>
              <a:rPr lang="en-US" sz="2000" dirty="0"/>
              <a:t>Use bullying incidents recording and controlling systems.</a:t>
            </a:r>
            <a:endParaRPr lang="en-GB" sz="2000" dirty="0"/>
          </a:p>
          <a:p>
            <a:pPr marL="285750" indent="-285750">
              <a:buFont typeface="Arial" panose="020B0604020202020204" pitchFamily="34" charset="0"/>
              <a:buChar char="•"/>
            </a:pPr>
            <a:r>
              <a:rPr lang="en-US" sz="2000" dirty="0"/>
              <a:t>Use bullying incidents recording tools to report and control bullying at their school.</a:t>
            </a:r>
            <a:endParaRPr lang="el-GR" sz="2000" dirty="0"/>
          </a:p>
          <a:p>
            <a:endParaRPr lang="el-GR" dirty="0"/>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18779554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Text Placeholder 6"/>
          <p:cNvSpPr>
            <a:spLocks noGrp="1"/>
          </p:cNvSpPr>
          <p:nvPr>
            <p:ph type="body" sz="quarter" idx="20"/>
          </p:nvPr>
        </p:nvSpPr>
        <p:spPr/>
        <p:txBody>
          <a:bodyPr/>
          <a:lstStyle/>
          <a:p>
            <a:r>
              <a:rPr lang="en-US" sz="2800" b="1" dirty="0" err="1" smtClean="0"/>
              <a:t>Behaviour</a:t>
            </a:r>
            <a:r>
              <a:rPr lang="en-US" sz="2800" b="1" dirty="0" smtClean="0"/>
              <a:t> </a:t>
            </a:r>
            <a:r>
              <a:rPr lang="en-US" sz="2800" b="1" dirty="0"/>
              <a:t>Observation</a:t>
            </a:r>
            <a:endParaRPr lang="el-GR" sz="2800" b="1" dirty="0"/>
          </a:p>
        </p:txBody>
      </p:sp>
      <p:sp>
        <p:nvSpPr>
          <p:cNvPr id="8" name="Text Placeholder 7"/>
          <p:cNvSpPr>
            <a:spLocks noGrp="1"/>
          </p:cNvSpPr>
          <p:nvPr>
            <p:ph type="body" sz="quarter" idx="22"/>
          </p:nvPr>
        </p:nvSpPr>
        <p:spPr/>
        <p:txBody>
          <a:bodyPr/>
          <a:lstStyle/>
          <a:p>
            <a:r>
              <a:rPr lang="en-US" dirty="0"/>
              <a:t>Reporting</a:t>
            </a:r>
            <a:endParaRPr lang="el-GR" dirty="0"/>
          </a:p>
        </p:txBody>
      </p:sp>
      <p:sp>
        <p:nvSpPr>
          <p:cNvPr id="9" name="Text Placeholder 8"/>
          <p:cNvSpPr>
            <a:spLocks noGrp="1"/>
          </p:cNvSpPr>
          <p:nvPr>
            <p:ph type="body" sz="quarter" idx="23"/>
          </p:nvPr>
        </p:nvSpPr>
        <p:spPr/>
        <p:txBody>
          <a:bodyPr/>
          <a:lstStyle/>
          <a:p>
            <a:pPr marL="457200" lvl="1" indent="0">
              <a:buNone/>
            </a:pPr>
            <a:r>
              <a:rPr lang="en-GB" sz="2200" dirty="0" smtClean="0">
                <a:solidFill>
                  <a:schemeClr val="bg1">
                    <a:lumMod val="65000"/>
                  </a:schemeClr>
                </a:solidFill>
                <a:latin typeface="Calibri" panose="020F0502020204030204" pitchFamily="34" charset="0"/>
              </a:rPr>
              <a:t>     Bullying</a:t>
            </a:r>
            <a:endParaRPr lang="el-GR" sz="2200" dirty="0">
              <a:solidFill>
                <a:schemeClr val="bg1">
                  <a:lumMod val="65000"/>
                </a:schemeClr>
              </a:solidFill>
              <a:latin typeface="Calibri" panose="020F0502020204030204" pitchFamily="34" charset="0"/>
            </a:endParaRPr>
          </a:p>
        </p:txBody>
      </p:sp>
      <p:sp>
        <p:nvSpPr>
          <p:cNvPr id="10" name="Text Placeholder 9"/>
          <p:cNvSpPr>
            <a:spLocks noGrp="1"/>
          </p:cNvSpPr>
          <p:nvPr>
            <p:ph type="body" sz="quarter" idx="24"/>
          </p:nvPr>
        </p:nvSpPr>
        <p:spPr/>
        <p:txBody>
          <a:bodyPr/>
          <a:lstStyle/>
          <a:p>
            <a:endParaRPr lang="en-US" dirty="0" smtClean="0"/>
          </a:p>
          <a:p>
            <a:r>
              <a:rPr lang="en-US" dirty="0" smtClean="0"/>
              <a:t>Evaluation</a:t>
            </a:r>
            <a:r>
              <a:rPr lang="en-US" dirty="0"/>
              <a:t/>
            </a:r>
            <a:br>
              <a:rPr lang="en-US" dirty="0"/>
            </a:br>
            <a:endParaRPr lang="el-GR" dirty="0"/>
          </a:p>
        </p:txBody>
      </p:sp>
      <p:sp>
        <p:nvSpPr>
          <p:cNvPr id="5" name="Title 4"/>
          <p:cNvSpPr>
            <a:spLocks noGrp="1"/>
          </p:cNvSpPr>
          <p:nvPr>
            <p:ph type="title"/>
          </p:nvPr>
        </p:nvSpPr>
        <p:spPr/>
        <p:txBody>
          <a:bodyPr/>
          <a:lstStyle/>
          <a:p>
            <a:r>
              <a:rPr lang="en-US" sz="4000" dirty="0"/>
              <a:t>Case Study – Andreas’s </a:t>
            </a:r>
            <a:r>
              <a:rPr lang="en-US" sz="4000" dirty="0" smtClean="0"/>
              <a:t>Case</a:t>
            </a:r>
            <a:endParaRPr lang="el-GR" dirty="0"/>
          </a:p>
        </p:txBody>
      </p:sp>
      <p:sp>
        <p:nvSpPr>
          <p:cNvPr id="6" name="Content Placeholder 5"/>
          <p:cNvSpPr>
            <a:spLocks noGrp="1"/>
          </p:cNvSpPr>
          <p:nvPr>
            <p:ph sz="half" idx="1"/>
          </p:nvPr>
        </p:nvSpPr>
        <p:spPr>
          <a:xfrm>
            <a:off x="2699999" y="942337"/>
            <a:ext cx="9492001" cy="4188548"/>
          </a:xfrm>
        </p:spPr>
        <p:txBody>
          <a:bodyPr/>
          <a:lstStyle/>
          <a:p>
            <a:r>
              <a:rPr lang="en-US" sz="2800" dirty="0">
                <a:solidFill>
                  <a:srgbClr val="DF145E"/>
                </a:solidFill>
              </a:rPr>
              <a:t>“</a:t>
            </a:r>
            <a:r>
              <a:rPr lang="en-US" sz="2800" i="1" dirty="0">
                <a:solidFill>
                  <a:srgbClr val="DF145E"/>
                </a:solidFill>
              </a:rPr>
              <a:t>Andreas was one of the students who excelled in their performance in Primary School. His performance in all subjects was very good until he went to Middle School. At that point, his grades began to fall. His love for learning and his enthusiasm for school declined rapidly. Additionally, Andreas began to complain that his stomach and head hurt during school days. His parents tried to talk to him but he always said that everything was fine. His teachers had no idea about what was happening to him. In fact, they doubted whether things were good at home or if there was something in his family environment that stressed him much</a:t>
            </a:r>
            <a:r>
              <a:rPr lang="en-US" dirty="0">
                <a:solidFill>
                  <a:srgbClr val="DF145E"/>
                </a:solidFill>
              </a:rPr>
              <a:t>.”</a:t>
            </a:r>
            <a:endParaRPr lang="el-GR" dirty="0">
              <a:solidFill>
                <a:srgbClr val="DF145E"/>
              </a:solidFill>
            </a:endParaRPr>
          </a:p>
        </p:txBody>
      </p:sp>
      <p:sp>
        <p:nvSpPr>
          <p:cNvPr id="12" name="Rectangle 11"/>
          <p:cNvSpPr/>
          <p:nvPr/>
        </p:nvSpPr>
        <p:spPr>
          <a:xfrm>
            <a:off x="2700000" y="5517656"/>
            <a:ext cx="9473148" cy="750975"/>
          </a:xfrm>
          <a:prstGeom prst="rect">
            <a:avLst/>
          </a:prstGeom>
        </p:spPr>
        <p:txBody>
          <a:bodyPr wrap="square">
            <a:spAutoFit/>
          </a:bodyPr>
          <a:lstStyle/>
          <a:p>
            <a:pPr algn="just">
              <a:lnSpc>
                <a:spcPct val="107000"/>
              </a:lnSpc>
              <a:spcAft>
                <a:spcPts val="800"/>
              </a:spcAft>
            </a:pPr>
            <a:r>
              <a:rPr lang="el-GR" sz="2000" b="1" dirty="0" smtClean="0">
                <a:ea typeface="Calibri" panose="020F0502020204030204" pitchFamily="34" charset="0"/>
                <a:cs typeface="Times New Roman" panose="02020603050405020304" pitchFamily="18" charset="0"/>
              </a:rPr>
              <a:t>               </a:t>
            </a:r>
            <a:r>
              <a:rPr lang="en-US" sz="2000" b="1" dirty="0" smtClean="0"/>
              <a:t>Questions:</a:t>
            </a:r>
            <a:r>
              <a:rPr lang="en-US" sz="2000" dirty="0" smtClean="0"/>
              <a:t> </a:t>
            </a:r>
            <a:r>
              <a:rPr lang="en-US" sz="2000" dirty="0"/>
              <a:t>Have you ever seen cases like this? What is the first thing that comes into your mind? What do you do when you see something like that happening to a child?</a:t>
            </a:r>
            <a:endParaRPr lang="el-GR" sz="2000" i="1" dirty="0">
              <a:effectLst/>
              <a:ea typeface="Calibri" panose="020F0502020204030204" pitchFamily="34" charset="0"/>
              <a:cs typeface="Times New Roman" panose="02020603050405020304" pitchFamily="18" charset="0"/>
            </a:endParaRPr>
          </a:p>
        </p:txBody>
      </p:sp>
      <p:sp>
        <p:nvSpPr>
          <p:cNvPr id="13" name="Right Arrow 12"/>
          <p:cNvSpPr/>
          <p:nvPr/>
        </p:nvSpPr>
        <p:spPr>
          <a:xfrm>
            <a:off x="2825497" y="5517656"/>
            <a:ext cx="721237" cy="51322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35715692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1000"/>
                                        <p:tgtEl>
                                          <p:spTgt spid="13"/>
                                        </p:tgtEl>
                                      </p:cBhvr>
                                    </p:animEffect>
                                    <p:anim calcmode="lin" valueType="num">
                                      <p:cBhvr>
                                        <p:cTn id="8" dur="1000" fill="hold"/>
                                        <p:tgtEl>
                                          <p:spTgt spid="13"/>
                                        </p:tgtEl>
                                        <p:attrNameLst>
                                          <p:attrName>ppt_x</p:attrName>
                                        </p:attrNameLst>
                                      </p:cBhvr>
                                      <p:tavLst>
                                        <p:tav tm="0">
                                          <p:val>
                                            <p:strVal val="#ppt_x"/>
                                          </p:val>
                                        </p:tav>
                                        <p:tav tm="100000">
                                          <p:val>
                                            <p:strVal val="#ppt_x"/>
                                          </p:val>
                                        </p:tav>
                                      </p:tavLst>
                                    </p:anim>
                                    <p:anim calcmode="lin" valueType="num">
                                      <p:cBhvr>
                                        <p:cTn id="9"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12"/>
                                        </p:tgtEl>
                                        <p:attrNameLst>
                                          <p:attrName>style.visibility</p:attrName>
                                        </p:attrNameLst>
                                      </p:cBhvr>
                                      <p:to>
                                        <p:strVal val="visible"/>
                                      </p:to>
                                    </p:set>
                                    <p:animEffect transition="in" filter="barn(inVertical)">
                                      <p:cBhvr>
                                        <p:cTn id="14"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animBg="1"/>
    </p:bld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Text Placeholder 6"/>
          <p:cNvSpPr>
            <a:spLocks noGrp="1"/>
          </p:cNvSpPr>
          <p:nvPr>
            <p:ph type="body" sz="quarter" idx="20"/>
          </p:nvPr>
        </p:nvSpPr>
        <p:spPr>
          <a:solidFill>
            <a:srgbClr val="FACADB"/>
          </a:solidFill>
        </p:spPr>
        <p:txBody>
          <a:bodyPr vert="horz" lIns="54000" tIns="54000" rIns="54000" bIns="54000" rtlCol="0" anchor="ctr" anchorCtr="0">
            <a:noAutofit/>
          </a:bodyPr>
          <a:lstStyle/>
          <a:p>
            <a:r>
              <a:rPr lang="en-GB" dirty="0" smtClean="0">
                <a:solidFill>
                  <a:schemeClr val="bg1">
                    <a:lumMod val="65000"/>
                  </a:schemeClr>
                </a:solidFill>
              </a:rPr>
              <a:t>Behaviour Observation</a:t>
            </a:r>
            <a:endParaRPr lang="el-GR" dirty="0">
              <a:solidFill>
                <a:schemeClr val="bg1">
                  <a:lumMod val="65000"/>
                </a:schemeClr>
              </a:solidFill>
            </a:endParaRPr>
          </a:p>
        </p:txBody>
      </p:sp>
      <p:sp>
        <p:nvSpPr>
          <p:cNvPr id="8" name="Text Placeholder 7"/>
          <p:cNvSpPr>
            <a:spLocks noGrp="1"/>
          </p:cNvSpPr>
          <p:nvPr>
            <p:ph type="body" sz="quarter" idx="22"/>
          </p:nvPr>
        </p:nvSpPr>
        <p:spPr>
          <a:xfrm>
            <a:off x="-1" y="1985160"/>
            <a:ext cx="2700000" cy="900000"/>
          </a:xfrm>
          <a:solidFill>
            <a:srgbClr val="DF145E"/>
          </a:solidFill>
        </p:spPr>
        <p:txBody>
          <a:bodyPr vert="horz" lIns="54000" tIns="54000" rIns="54000" bIns="54000" rtlCol="0" anchor="ctr" anchorCtr="0">
            <a:noAutofit/>
          </a:bodyPr>
          <a:lstStyle/>
          <a:p>
            <a:r>
              <a:rPr lang="en-US" sz="2800" b="1" dirty="0" smtClean="0">
                <a:solidFill>
                  <a:schemeClr val="bg1"/>
                </a:solidFill>
              </a:rPr>
              <a:t>Reporting</a:t>
            </a:r>
            <a:endParaRPr lang="el-GR" sz="2800" b="1" dirty="0">
              <a:solidFill>
                <a:schemeClr val="bg1"/>
              </a:solidFill>
            </a:endParaRPr>
          </a:p>
        </p:txBody>
      </p:sp>
      <p:sp>
        <p:nvSpPr>
          <p:cNvPr id="9" name="Text Placeholder 8"/>
          <p:cNvSpPr>
            <a:spLocks noGrp="1"/>
          </p:cNvSpPr>
          <p:nvPr>
            <p:ph type="body" sz="quarter" idx="23"/>
          </p:nvPr>
        </p:nvSpPr>
        <p:spPr/>
        <p:txBody>
          <a:bodyPr/>
          <a:lstStyle/>
          <a:p>
            <a:pPr marL="457200" lvl="1" indent="0">
              <a:buNone/>
            </a:pPr>
            <a:r>
              <a:rPr lang="en-GB" sz="2200" dirty="0" smtClean="0">
                <a:solidFill>
                  <a:schemeClr val="bg1">
                    <a:lumMod val="65000"/>
                  </a:schemeClr>
                </a:solidFill>
                <a:latin typeface="Calibri" panose="020F0502020204030204" pitchFamily="34" charset="0"/>
              </a:rPr>
              <a:t>      Bullying</a:t>
            </a:r>
            <a:endParaRPr lang="el-GR" sz="2200" dirty="0">
              <a:solidFill>
                <a:schemeClr val="bg1">
                  <a:lumMod val="65000"/>
                </a:schemeClr>
              </a:solidFill>
              <a:latin typeface="Calibri" panose="020F0502020204030204" pitchFamily="34" charset="0"/>
            </a:endParaRPr>
          </a:p>
        </p:txBody>
      </p:sp>
      <p:sp>
        <p:nvSpPr>
          <p:cNvPr id="10" name="Text Placeholder 9"/>
          <p:cNvSpPr>
            <a:spLocks noGrp="1"/>
          </p:cNvSpPr>
          <p:nvPr>
            <p:ph type="body" sz="quarter" idx="24"/>
          </p:nvPr>
        </p:nvSpPr>
        <p:spPr/>
        <p:txBody>
          <a:bodyPr/>
          <a:lstStyle/>
          <a:p>
            <a:endParaRPr lang="en-US" dirty="0" smtClean="0"/>
          </a:p>
          <a:p>
            <a:r>
              <a:rPr lang="en-US" dirty="0" smtClean="0"/>
              <a:t>Evaluation</a:t>
            </a:r>
            <a:r>
              <a:rPr lang="en-US" dirty="0"/>
              <a:t/>
            </a:r>
            <a:br>
              <a:rPr lang="en-US" dirty="0"/>
            </a:br>
            <a:endParaRPr lang="el-GR" dirty="0"/>
          </a:p>
        </p:txBody>
      </p:sp>
      <p:sp>
        <p:nvSpPr>
          <p:cNvPr id="5" name="Title 4"/>
          <p:cNvSpPr>
            <a:spLocks noGrp="1"/>
          </p:cNvSpPr>
          <p:nvPr>
            <p:ph type="title"/>
          </p:nvPr>
        </p:nvSpPr>
        <p:spPr/>
        <p:txBody>
          <a:bodyPr/>
          <a:lstStyle/>
          <a:p>
            <a:r>
              <a:rPr lang="en-US" sz="3600" dirty="0"/>
              <a:t>Case Study – Andreas’s Case</a:t>
            </a:r>
            <a:endParaRPr lang="el-GR" dirty="0"/>
          </a:p>
        </p:txBody>
      </p:sp>
      <p:sp>
        <p:nvSpPr>
          <p:cNvPr id="6" name="Content Placeholder 5"/>
          <p:cNvSpPr>
            <a:spLocks noGrp="1"/>
          </p:cNvSpPr>
          <p:nvPr>
            <p:ph sz="half" idx="1"/>
          </p:nvPr>
        </p:nvSpPr>
        <p:spPr>
          <a:xfrm>
            <a:off x="2800350" y="942337"/>
            <a:ext cx="9391650" cy="3587622"/>
          </a:xfrm>
        </p:spPr>
        <p:txBody>
          <a:bodyPr/>
          <a:lstStyle/>
          <a:p>
            <a:r>
              <a:rPr lang="en-US" sz="2400" dirty="0">
                <a:solidFill>
                  <a:srgbClr val="DF145E"/>
                </a:solidFill>
              </a:rPr>
              <a:t>“</a:t>
            </a:r>
            <a:r>
              <a:rPr lang="en-US" sz="2400" i="1" dirty="0">
                <a:solidFill>
                  <a:srgbClr val="DF145E"/>
                </a:solidFill>
              </a:rPr>
              <a:t>Annoyed with this situation, Andreas’s parents visited a pediatrician, where Andreas had a general examination. Their pediatrician said that his physical health was excellent and suggested an eye examination which also did not show anything alarming. Having excluded a physical or visual problem the pediatrician referred Andreas to a psychologist to exclude possible psychological difficulties, such as depression. Andreas’s parents were not initially positive about the idea of ​​going to a child psychologist. They were not sure about what he would discover. However, when they were informed about Andreas’s decreasing grades </a:t>
            </a:r>
            <a:r>
              <a:rPr lang="en-US" sz="2400" i="1" dirty="0" smtClean="0">
                <a:solidFill>
                  <a:srgbClr val="DF145E"/>
                </a:solidFill>
              </a:rPr>
              <a:t>– almost </a:t>
            </a:r>
            <a:r>
              <a:rPr lang="en-US" sz="2400" i="1" dirty="0">
                <a:solidFill>
                  <a:srgbClr val="DF145E"/>
                </a:solidFill>
              </a:rPr>
              <a:t>all below </a:t>
            </a:r>
            <a:r>
              <a:rPr lang="en-US" sz="2400" i="1" dirty="0" smtClean="0">
                <a:solidFill>
                  <a:srgbClr val="DF145E"/>
                </a:solidFill>
              </a:rPr>
              <a:t>base – </a:t>
            </a:r>
            <a:r>
              <a:rPr lang="en-US" sz="2400" i="1" dirty="0">
                <a:solidFill>
                  <a:srgbClr val="DF145E"/>
                </a:solidFill>
              </a:rPr>
              <a:t>they made an appointment with the psychologist</a:t>
            </a:r>
            <a:r>
              <a:rPr lang="en-US" sz="2400" dirty="0">
                <a:solidFill>
                  <a:srgbClr val="DF145E"/>
                </a:solidFill>
              </a:rPr>
              <a:t>.”</a:t>
            </a:r>
            <a:endParaRPr lang="en-GB" sz="2400" dirty="0">
              <a:solidFill>
                <a:srgbClr val="DF145E"/>
              </a:solidFill>
            </a:endParaRPr>
          </a:p>
          <a:p>
            <a:endParaRPr lang="el-GR" dirty="0"/>
          </a:p>
        </p:txBody>
      </p:sp>
      <p:sp>
        <p:nvSpPr>
          <p:cNvPr id="2" name="Rectangle 1"/>
          <p:cNvSpPr/>
          <p:nvPr/>
        </p:nvSpPr>
        <p:spPr>
          <a:xfrm>
            <a:off x="2800350" y="4674774"/>
            <a:ext cx="9391650" cy="2031325"/>
          </a:xfrm>
          <a:prstGeom prst="rect">
            <a:avLst/>
          </a:prstGeom>
        </p:spPr>
        <p:txBody>
          <a:bodyPr wrap="square">
            <a:spAutoFit/>
          </a:bodyPr>
          <a:lstStyle/>
          <a:p>
            <a:r>
              <a:rPr lang="el-GR" b="1" dirty="0" smtClean="0">
                <a:latin typeface="Calibri" panose="020F0502020204030204" pitchFamily="34" charset="0"/>
                <a:ea typeface="Calibri" panose="020F0502020204030204" pitchFamily="34" charset="0"/>
                <a:cs typeface="Times New Roman" panose="02020603050405020304" pitchFamily="18" charset="0"/>
              </a:rPr>
              <a:t>          </a:t>
            </a:r>
            <a:r>
              <a:rPr lang="en-US" b="1" dirty="0"/>
              <a:t>Questions:</a:t>
            </a:r>
            <a:r>
              <a:rPr lang="en-US" dirty="0"/>
              <a:t> Do you think that Andreas’s parents did well? What is your opinion? What would you suggest to Andreas’s parents</a:t>
            </a:r>
            <a:r>
              <a:rPr lang="en-US" dirty="0" smtClean="0"/>
              <a:t>?</a:t>
            </a:r>
          </a:p>
          <a:p>
            <a:endParaRPr lang="en-GB" dirty="0"/>
          </a:p>
          <a:p>
            <a:r>
              <a:rPr lang="en-US" dirty="0"/>
              <a:t>After entering Middle School Andreas’s grades began to fall and he started experiencing psychosomatic disturbances. His parents noticed the change in his </a:t>
            </a:r>
            <a:r>
              <a:rPr lang="en-US" dirty="0" err="1" smtClean="0"/>
              <a:t>behaviour</a:t>
            </a:r>
            <a:r>
              <a:rPr lang="en-US" dirty="0" smtClean="0"/>
              <a:t> </a:t>
            </a:r>
            <a:r>
              <a:rPr lang="en-US" dirty="0"/>
              <a:t>and took him to a psychologist. Think about students you may know who have showed such a change in their </a:t>
            </a:r>
            <a:r>
              <a:rPr lang="en-US" dirty="0" err="1" smtClean="0"/>
              <a:t>behaviour</a:t>
            </a:r>
            <a:r>
              <a:rPr lang="en-US" dirty="0"/>
              <a:t>. Does your school have a reference system for these children?</a:t>
            </a:r>
            <a:endParaRPr lang="el-GR" i="1"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2" name="Right Arrow 11"/>
          <p:cNvSpPr/>
          <p:nvPr/>
        </p:nvSpPr>
        <p:spPr>
          <a:xfrm>
            <a:off x="2800350" y="4732488"/>
            <a:ext cx="548324" cy="32376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19747500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1000"/>
                                        <p:tgtEl>
                                          <p:spTgt spid="12"/>
                                        </p:tgtEl>
                                      </p:cBhvr>
                                    </p:animEffect>
                                    <p:anim calcmode="lin" valueType="num">
                                      <p:cBhvr>
                                        <p:cTn id="8" dur="1000" fill="hold"/>
                                        <p:tgtEl>
                                          <p:spTgt spid="12"/>
                                        </p:tgtEl>
                                        <p:attrNameLst>
                                          <p:attrName>ppt_x</p:attrName>
                                        </p:attrNameLst>
                                      </p:cBhvr>
                                      <p:tavLst>
                                        <p:tav tm="0">
                                          <p:val>
                                            <p:strVal val="#ppt_x"/>
                                          </p:val>
                                        </p:tav>
                                        <p:tav tm="100000">
                                          <p:val>
                                            <p:strVal val="#ppt_x"/>
                                          </p:val>
                                        </p:tav>
                                      </p:tavLst>
                                    </p:anim>
                                    <p:anim calcmode="lin" valueType="num">
                                      <p:cBhvr>
                                        <p:cTn id="9"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barn(inVertical)">
                                      <p:cBhvr>
                                        <p:cTn id="14"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2" grpId="0" animBg="1"/>
    </p:bld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Text Placeholder 6"/>
          <p:cNvSpPr>
            <a:spLocks noGrp="1"/>
          </p:cNvSpPr>
          <p:nvPr>
            <p:ph type="body" sz="quarter" idx="20"/>
          </p:nvPr>
        </p:nvSpPr>
        <p:spPr>
          <a:solidFill>
            <a:srgbClr val="FACADB"/>
          </a:solidFill>
        </p:spPr>
        <p:txBody>
          <a:bodyPr vert="horz" lIns="54000" tIns="54000" rIns="54000" bIns="54000" rtlCol="0" anchor="ctr" anchorCtr="0">
            <a:noAutofit/>
          </a:bodyPr>
          <a:lstStyle/>
          <a:p>
            <a:r>
              <a:rPr lang="en-GB" dirty="0" smtClean="0">
                <a:solidFill>
                  <a:schemeClr val="bg1">
                    <a:lumMod val="65000"/>
                  </a:schemeClr>
                </a:solidFill>
              </a:rPr>
              <a:t>Behaviour Observation</a:t>
            </a:r>
            <a:endParaRPr lang="el-GR" dirty="0">
              <a:solidFill>
                <a:schemeClr val="bg1">
                  <a:lumMod val="65000"/>
                </a:schemeClr>
              </a:solidFill>
            </a:endParaRPr>
          </a:p>
        </p:txBody>
      </p:sp>
      <p:sp>
        <p:nvSpPr>
          <p:cNvPr id="8" name="Text Placeholder 7"/>
          <p:cNvSpPr>
            <a:spLocks noGrp="1"/>
          </p:cNvSpPr>
          <p:nvPr>
            <p:ph type="body" sz="quarter" idx="22"/>
          </p:nvPr>
        </p:nvSpPr>
        <p:spPr>
          <a:solidFill>
            <a:srgbClr val="FACADB"/>
          </a:solidFill>
        </p:spPr>
        <p:txBody>
          <a:bodyPr vert="horz" lIns="54000" tIns="54000" rIns="54000" bIns="54000" rtlCol="0" anchor="ctr" anchorCtr="0">
            <a:noAutofit/>
          </a:bodyPr>
          <a:lstStyle/>
          <a:p>
            <a:r>
              <a:rPr lang="en-GB" dirty="0" smtClean="0"/>
              <a:t>Reporting</a:t>
            </a:r>
            <a:endParaRPr lang="el-GR" dirty="0"/>
          </a:p>
        </p:txBody>
      </p:sp>
      <p:sp>
        <p:nvSpPr>
          <p:cNvPr id="9" name="Text Placeholder 8"/>
          <p:cNvSpPr>
            <a:spLocks noGrp="1"/>
          </p:cNvSpPr>
          <p:nvPr>
            <p:ph type="body" sz="quarter" idx="23"/>
          </p:nvPr>
        </p:nvSpPr>
        <p:spPr>
          <a:solidFill>
            <a:srgbClr val="DF145E"/>
          </a:solidFill>
        </p:spPr>
        <p:txBody>
          <a:bodyPr vert="horz" lIns="54000" tIns="54000" rIns="54000" bIns="54000" rtlCol="0" anchor="ctr" anchorCtr="0">
            <a:noAutofit/>
          </a:bodyPr>
          <a:lstStyle/>
          <a:p>
            <a:r>
              <a:rPr lang="en-GB" sz="2800" b="1" dirty="0" smtClean="0">
                <a:solidFill>
                  <a:schemeClr val="bg1"/>
                </a:solidFill>
              </a:rPr>
              <a:t>Bullying</a:t>
            </a:r>
            <a:endParaRPr lang="el-GR" sz="2800" b="1" dirty="0">
              <a:solidFill>
                <a:schemeClr val="bg1"/>
              </a:solidFill>
            </a:endParaRPr>
          </a:p>
        </p:txBody>
      </p:sp>
      <p:sp>
        <p:nvSpPr>
          <p:cNvPr id="10" name="Text Placeholder 9"/>
          <p:cNvSpPr>
            <a:spLocks noGrp="1"/>
          </p:cNvSpPr>
          <p:nvPr>
            <p:ph type="body" sz="quarter" idx="24"/>
          </p:nvPr>
        </p:nvSpPr>
        <p:spPr/>
        <p:txBody>
          <a:bodyPr/>
          <a:lstStyle/>
          <a:p>
            <a:r>
              <a:rPr lang="en-GB" dirty="0" smtClean="0"/>
              <a:t>Evaluation</a:t>
            </a:r>
            <a:endParaRPr lang="el-GR" dirty="0"/>
          </a:p>
        </p:txBody>
      </p:sp>
      <p:sp>
        <p:nvSpPr>
          <p:cNvPr id="5" name="Title 4"/>
          <p:cNvSpPr>
            <a:spLocks noGrp="1"/>
          </p:cNvSpPr>
          <p:nvPr>
            <p:ph type="title"/>
          </p:nvPr>
        </p:nvSpPr>
        <p:spPr/>
        <p:txBody>
          <a:bodyPr/>
          <a:lstStyle/>
          <a:p>
            <a:r>
              <a:rPr lang="en-US" sz="3600" dirty="0"/>
              <a:t>Case Study – Andreas’s Case</a:t>
            </a:r>
            <a:endParaRPr lang="el-GR" dirty="0"/>
          </a:p>
        </p:txBody>
      </p:sp>
      <p:sp>
        <p:nvSpPr>
          <p:cNvPr id="6" name="Content Placeholder 5"/>
          <p:cNvSpPr>
            <a:spLocks noGrp="1"/>
          </p:cNvSpPr>
          <p:nvPr>
            <p:ph sz="half" idx="1"/>
          </p:nvPr>
        </p:nvSpPr>
        <p:spPr>
          <a:xfrm>
            <a:off x="2800350" y="942337"/>
            <a:ext cx="9391650" cy="4693532"/>
          </a:xfrm>
        </p:spPr>
        <p:txBody>
          <a:bodyPr/>
          <a:lstStyle/>
          <a:p>
            <a:r>
              <a:rPr lang="en-US" dirty="0" smtClean="0">
                <a:solidFill>
                  <a:srgbClr val="FF0000"/>
                </a:solidFill>
              </a:rPr>
              <a:t>“</a:t>
            </a:r>
            <a:r>
              <a:rPr lang="en-US" i="1" dirty="0">
                <a:solidFill>
                  <a:srgbClr val="FF0000"/>
                </a:solidFill>
              </a:rPr>
              <a:t>Although Andreas was initially reluctant to the idea of a child psychologist, his parents insisted he gave it a try. Gradually, he began to develop relationships of trust with the child psychologist and share more of what puzzled him at school. Andreas said that most of the boys from his class excluded him from their activities. This occurred both inside and outside the school. For example, one of the boys had a birthday party and he did not invite Andreas. Although Andreas was asking about the party, they would answer him back that they forgot to invite him. Andreas was struggling, as he wanted to believe that the ‘embargo’ he was experiencing was simply out of carelessness or accident. However, as it kept on, he acknowledged that nothing had happened accidentally. Additionally, at school he was often told that he could not sit in particular </a:t>
            </a:r>
            <a:r>
              <a:rPr lang="en-US" i="1" dirty="0" smtClean="0">
                <a:solidFill>
                  <a:srgbClr val="FF0000"/>
                </a:solidFill>
              </a:rPr>
              <a:t>places </a:t>
            </a:r>
            <a:r>
              <a:rPr lang="en-US" i="1" dirty="0">
                <a:solidFill>
                  <a:srgbClr val="FF0000"/>
                </a:solidFill>
              </a:rPr>
              <a:t>during lunchtime or engage in certain activities during the breaks.”</a:t>
            </a:r>
            <a:endParaRPr lang="en-GB" dirty="0">
              <a:solidFill>
                <a:srgbClr val="FF0000"/>
              </a:solidFill>
            </a:endParaRPr>
          </a:p>
          <a:p>
            <a:r>
              <a:rPr lang="en-US" dirty="0"/>
              <a:t> </a:t>
            </a:r>
            <a:endParaRPr lang="en-GB" dirty="0"/>
          </a:p>
        </p:txBody>
      </p:sp>
      <p:sp>
        <p:nvSpPr>
          <p:cNvPr id="2" name="Rectangle 1"/>
          <p:cNvSpPr/>
          <p:nvPr/>
        </p:nvSpPr>
        <p:spPr>
          <a:xfrm>
            <a:off x="2870688" y="5819344"/>
            <a:ext cx="9391650" cy="923330"/>
          </a:xfrm>
          <a:prstGeom prst="rect">
            <a:avLst/>
          </a:prstGeom>
        </p:spPr>
        <p:txBody>
          <a:bodyPr wrap="square">
            <a:spAutoFit/>
          </a:bodyPr>
          <a:lstStyle/>
          <a:p>
            <a:r>
              <a:rPr lang="el-GR" b="1" dirty="0" smtClean="0">
                <a:latin typeface="Calibri" panose="020F0502020204030204" pitchFamily="34" charset="0"/>
                <a:ea typeface="Calibri" panose="020F0502020204030204" pitchFamily="34" charset="0"/>
                <a:cs typeface="Times New Roman" panose="02020603050405020304" pitchFamily="18" charset="0"/>
              </a:rPr>
              <a:t>          </a:t>
            </a:r>
            <a:r>
              <a:rPr lang="en-US" b="1" dirty="0" smtClean="0"/>
              <a:t>Questions:</a:t>
            </a:r>
            <a:r>
              <a:rPr lang="en-US" dirty="0" smtClean="0"/>
              <a:t> </a:t>
            </a:r>
            <a:r>
              <a:rPr lang="en-US" dirty="0"/>
              <a:t>Was Andreas facing bullying </a:t>
            </a:r>
            <a:r>
              <a:rPr lang="en-US" dirty="0" err="1" smtClean="0"/>
              <a:t>behaviours</a:t>
            </a:r>
            <a:r>
              <a:rPr lang="en-US" dirty="0"/>
              <a:t>? If yes, what kind of bullying </a:t>
            </a:r>
            <a:r>
              <a:rPr lang="en-US" dirty="0" smtClean="0"/>
              <a:t>did he </a:t>
            </a:r>
            <a:r>
              <a:rPr lang="en-US" dirty="0"/>
              <a:t>face? For example, verbal, etc. How do you think Andreas felt?</a:t>
            </a:r>
            <a:endParaRPr lang="el-GR" dirty="0"/>
          </a:p>
          <a:p>
            <a:endParaRPr lang="el-GR" i="1" dirty="0"/>
          </a:p>
        </p:txBody>
      </p:sp>
      <p:sp>
        <p:nvSpPr>
          <p:cNvPr id="12" name="Right Arrow 11"/>
          <p:cNvSpPr/>
          <p:nvPr/>
        </p:nvSpPr>
        <p:spPr>
          <a:xfrm>
            <a:off x="2911854" y="5819344"/>
            <a:ext cx="548324" cy="32376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2386510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1000"/>
                                        <p:tgtEl>
                                          <p:spTgt spid="12"/>
                                        </p:tgtEl>
                                      </p:cBhvr>
                                    </p:animEffect>
                                    <p:anim calcmode="lin" valueType="num">
                                      <p:cBhvr>
                                        <p:cTn id="8" dur="1000" fill="hold"/>
                                        <p:tgtEl>
                                          <p:spTgt spid="12"/>
                                        </p:tgtEl>
                                        <p:attrNameLst>
                                          <p:attrName>ppt_x</p:attrName>
                                        </p:attrNameLst>
                                      </p:cBhvr>
                                      <p:tavLst>
                                        <p:tav tm="0">
                                          <p:val>
                                            <p:strVal val="#ppt_x"/>
                                          </p:val>
                                        </p:tav>
                                        <p:tav tm="100000">
                                          <p:val>
                                            <p:strVal val="#ppt_x"/>
                                          </p:val>
                                        </p:tav>
                                      </p:tavLst>
                                    </p:anim>
                                    <p:anim calcmode="lin" valueType="num">
                                      <p:cBhvr>
                                        <p:cTn id="9"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fade">
                                      <p:cBhvr>
                                        <p:cTn id="14" dur="1000"/>
                                        <p:tgtEl>
                                          <p:spTgt spid="2"/>
                                        </p:tgtEl>
                                      </p:cBhvr>
                                    </p:animEffect>
                                    <p:anim calcmode="lin" valueType="num">
                                      <p:cBhvr>
                                        <p:cTn id="15" dur="1000" fill="hold"/>
                                        <p:tgtEl>
                                          <p:spTgt spid="2"/>
                                        </p:tgtEl>
                                        <p:attrNameLst>
                                          <p:attrName>ppt_x</p:attrName>
                                        </p:attrNameLst>
                                      </p:cBhvr>
                                      <p:tavLst>
                                        <p:tav tm="0">
                                          <p:val>
                                            <p:strVal val="#ppt_x"/>
                                          </p:val>
                                        </p:tav>
                                        <p:tav tm="100000">
                                          <p:val>
                                            <p:strVal val="#ppt_x"/>
                                          </p:val>
                                        </p:tav>
                                      </p:tavLst>
                                    </p:anim>
                                    <p:anim calcmode="lin" valueType="num">
                                      <p:cBhvr>
                                        <p:cTn id="16"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2" grpId="0" animBg="1"/>
    </p:bld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Text Placeholder 6"/>
          <p:cNvSpPr>
            <a:spLocks noGrp="1"/>
          </p:cNvSpPr>
          <p:nvPr>
            <p:ph type="body" sz="quarter" idx="20"/>
          </p:nvPr>
        </p:nvSpPr>
        <p:spPr>
          <a:solidFill>
            <a:srgbClr val="FACADB"/>
          </a:solidFill>
        </p:spPr>
        <p:txBody>
          <a:bodyPr vert="horz" lIns="54000" tIns="54000" rIns="54000" bIns="54000" rtlCol="0" anchor="ctr" anchorCtr="0">
            <a:noAutofit/>
          </a:bodyPr>
          <a:lstStyle/>
          <a:p>
            <a:r>
              <a:rPr lang="en-GB" dirty="0" smtClean="0">
                <a:solidFill>
                  <a:schemeClr val="bg1">
                    <a:lumMod val="65000"/>
                  </a:schemeClr>
                </a:solidFill>
              </a:rPr>
              <a:t>Behaviour </a:t>
            </a:r>
          </a:p>
          <a:p>
            <a:r>
              <a:rPr lang="en-GB" dirty="0" smtClean="0">
                <a:solidFill>
                  <a:schemeClr val="bg1">
                    <a:lumMod val="65000"/>
                  </a:schemeClr>
                </a:solidFill>
              </a:rPr>
              <a:t>Observation</a:t>
            </a:r>
            <a:endParaRPr lang="el-GR" dirty="0">
              <a:solidFill>
                <a:schemeClr val="bg1">
                  <a:lumMod val="65000"/>
                </a:schemeClr>
              </a:solidFill>
            </a:endParaRPr>
          </a:p>
        </p:txBody>
      </p:sp>
      <p:sp>
        <p:nvSpPr>
          <p:cNvPr id="8" name="Text Placeholder 7"/>
          <p:cNvSpPr>
            <a:spLocks noGrp="1"/>
          </p:cNvSpPr>
          <p:nvPr>
            <p:ph type="body" sz="quarter" idx="22"/>
          </p:nvPr>
        </p:nvSpPr>
        <p:spPr>
          <a:solidFill>
            <a:srgbClr val="FACADB"/>
          </a:solidFill>
        </p:spPr>
        <p:txBody>
          <a:bodyPr vert="horz" lIns="54000" tIns="54000" rIns="54000" bIns="54000" rtlCol="0" anchor="ctr" anchorCtr="0">
            <a:noAutofit/>
          </a:bodyPr>
          <a:lstStyle/>
          <a:p>
            <a:r>
              <a:rPr lang="en-GB" dirty="0" smtClean="0"/>
              <a:t>Reporting</a:t>
            </a:r>
            <a:endParaRPr lang="el-GR" dirty="0"/>
          </a:p>
        </p:txBody>
      </p:sp>
      <p:sp>
        <p:nvSpPr>
          <p:cNvPr id="9" name="Text Placeholder 8"/>
          <p:cNvSpPr>
            <a:spLocks noGrp="1"/>
          </p:cNvSpPr>
          <p:nvPr>
            <p:ph type="body" sz="quarter" idx="23"/>
          </p:nvPr>
        </p:nvSpPr>
        <p:spPr>
          <a:solidFill>
            <a:srgbClr val="DF145E"/>
          </a:solidFill>
        </p:spPr>
        <p:txBody>
          <a:bodyPr vert="horz" lIns="54000" tIns="54000" rIns="54000" bIns="54000" rtlCol="0" anchor="ctr" anchorCtr="0">
            <a:noAutofit/>
          </a:bodyPr>
          <a:lstStyle/>
          <a:p>
            <a:r>
              <a:rPr lang="en-GB" sz="2800" b="1" dirty="0" smtClean="0">
                <a:solidFill>
                  <a:schemeClr val="bg1"/>
                </a:solidFill>
              </a:rPr>
              <a:t>Bullying</a:t>
            </a:r>
            <a:endParaRPr lang="el-GR" sz="2800" b="1" dirty="0">
              <a:solidFill>
                <a:schemeClr val="bg1"/>
              </a:solidFill>
            </a:endParaRPr>
          </a:p>
        </p:txBody>
      </p:sp>
      <p:sp>
        <p:nvSpPr>
          <p:cNvPr id="10" name="Text Placeholder 9"/>
          <p:cNvSpPr>
            <a:spLocks noGrp="1"/>
          </p:cNvSpPr>
          <p:nvPr>
            <p:ph type="body" sz="quarter" idx="24"/>
          </p:nvPr>
        </p:nvSpPr>
        <p:spPr/>
        <p:txBody>
          <a:bodyPr/>
          <a:lstStyle/>
          <a:p>
            <a:r>
              <a:rPr lang="en-GB" dirty="0" smtClean="0"/>
              <a:t>Evaluation</a:t>
            </a:r>
            <a:endParaRPr lang="el-GR" dirty="0"/>
          </a:p>
        </p:txBody>
      </p:sp>
      <p:sp>
        <p:nvSpPr>
          <p:cNvPr id="5" name="Title 4"/>
          <p:cNvSpPr>
            <a:spLocks noGrp="1"/>
          </p:cNvSpPr>
          <p:nvPr>
            <p:ph type="title"/>
          </p:nvPr>
        </p:nvSpPr>
        <p:spPr/>
        <p:txBody>
          <a:bodyPr/>
          <a:lstStyle/>
          <a:p>
            <a:r>
              <a:rPr lang="en-US" sz="3600" dirty="0"/>
              <a:t>Case Study – Andreas’s Case</a:t>
            </a:r>
            <a:endParaRPr lang="el-GR" dirty="0"/>
          </a:p>
        </p:txBody>
      </p:sp>
      <p:sp>
        <p:nvSpPr>
          <p:cNvPr id="6" name="Content Placeholder 5"/>
          <p:cNvSpPr>
            <a:spLocks noGrp="1"/>
          </p:cNvSpPr>
          <p:nvPr>
            <p:ph sz="half" idx="1"/>
          </p:nvPr>
        </p:nvSpPr>
        <p:spPr>
          <a:xfrm>
            <a:off x="2800350" y="942337"/>
            <a:ext cx="9391650" cy="4253917"/>
          </a:xfrm>
        </p:spPr>
        <p:txBody>
          <a:bodyPr/>
          <a:lstStyle/>
          <a:p>
            <a:pPr algn="l"/>
            <a:r>
              <a:rPr lang="en-US" b="1" dirty="0"/>
              <a:t>Type of </a:t>
            </a:r>
            <a:r>
              <a:rPr lang="en-US" b="1" dirty="0" smtClean="0"/>
              <a:t>bullying</a:t>
            </a:r>
            <a:r>
              <a:rPr lang="en-US" dirty="0" smtClean="0"/>
              <a:t/>
            </a:r>
            <a:br>
              <a:rPr lang="en-US" dirty="0" smtClean="0"/>
            </a:br>
            <a:r>
              <a:rPr lang="en-US" dirty="0" smtClean="0"/>
              <a:t>There </a:t>
            </a:r>
            <a:r>
              <a:rPr lang="en-US" dirty="0"/>
              <a:t>are different kinds of bullying, such as</a:t>
            </a:r>
            <a:r>
              <a:rPr lang="en-US" dirty="0" smtClean="0"/>
              <a:t>:</a:t>
            </a:r>
            <a:br>
              <a:rPr lang="en-US" dirty="0" smtClean="0"/>
            </a:br>
            <a:r>
              <a:rPr lang="en-US" dirty="0" smtClean="0"/>
              <a:t>• </a:t>
            </a:r>
            <a:r>
              <a:rPr lang="en-US" b="1" dirty="0"/>
              <a:t>Verbal</a:t>
            </a:r>
            <a:r>
              <a:rPr lang="en-US" dirty="0"/>
              <a:t> – ratings, insults, teasing, </a:t>
            </a:r>
            <a:r>
              <a:rPr lang="en-US" dirty="0" smtClean="0"/>
              <a:t>mocking</a:t>
            </a:r>
            <a:r>
              <a:rPr lang="en-US" dirty="0"/>
              <a:t/>
            </a:r>
            <a:br>
              <a:rPr lang="en-US" dirty="0"/>
            </a:br>
            <a:r>
              <a:rPr lang="en-US" dirty="0"/>
              <a:t>• </a:t>
            </a:r>
            <a:r>
              <a:rPr lang="en-US" b="1" dirty="0"/>
              <a:t>Physical</a:t>
            </a:r>
            <a:r>
              <a:rPr lang="en-US" dirty="0"/>
              <a:t> – shoves, hits, kicks, </a:t>
            </a:r>
            <a:r>
              <a:rPr lang="en-US" dirty="0" smtClean="0"/>
              <a:t>damage things </a:t>
            </a:r>
            <a:r>
              <a:rPr lang="en-US" dirty="0"/>
              <a:t>that belong to someone</a:t>
            </a:r>
            <a:br>
              <a:rPr lang="en-US" dirty="0"/>
            </a:br>
            <a:r>
              <a:rPr lang="en-US" dirty="0"/>
              <a:t>• </a:t>
            </a:r>
            <a:r>
              <a:rPr lang="en-US" b="1" dirty="0"/>
              <a:t>Indirect</a:t>
            </a:r>
            <a:r>
              <a:rPr lang="en-US" dirty="0"/>
              <a:t> </a:t>
            </a:r>
            <a:r>
              <a:rPr lang="en-US" dirty="0" smtClean="0"/>
              <a:t>– </a:t>
            </a:r>
            <a:r>
              <a:rPr lang="en-US" dirty="0"/>
              <a:t>sharing </a:t>
            </a:r>
            <a:r>
              <a:rPr lang="en-US" dirty="0" smtClean="0"/>
              <a:t>malicious/wicked </a:t>
            </a:r>
            <a:r>
              <a:rPr lang="en-US" dirty="0"/>
              <a:t>stories, exclusion from a group</a:t>
            </a:r>
            <a:r>
              <a:rPr lang="en-US" dirty="0" smtClean="0"/>
              <a:t> </a:t>
            </a:r>
            <a:br>
              <a:rPr lang="en-US" dirty="0" smtClean="0"/>
            </a:br>
            <a:r>
              <a:rPr lang="en-US" dirty="0" smtClean="0"/>
              <a:t>• </a:t>
            </a:r>
            <a:r>
              <a:rPr lang="en-US" b="1" dirty="0"/>
              <a:t>Friendship under conditions</a:t>
            </a:r>
            <a:r>
              <a:rPr lang="en-US" dirty="0"/>
              <a:t> – when the child thinks that someone is a friend, but sometimes their friendship alternates into </a:t>
            </a:r>
            <a:r>
              <a:rPr lang="en-US" dirty="0" smtClean="0"/>
              <a:t>bullying</a:t>
            </a:r>
            <a:endParaRPr lang="en-GB" dirty="0" smtClean="0"/>
          </a:p>
          <a:p>
            <a:pPr algn="l"/>
            <a:r>
              <a:rPr lang="en-US" dirty="0" smtClean="0"/>
              <a:t>• </a:t>
            </a:r>
            <a:r>
              <a:rPr lang="en-US" b="1" dirty="0"/>
              <a:t>Bullying exploitation</a:t>
            </a:r>
            <a:r>
              <a:rPr lang="en-US" dirty="0"/>
              <a:t> – when features of </a:t>
            </a:r>
            <a:r>
              <a:rPr lang="en-US" dirty="0" smtClean="0"/>
              <a:t>the </a:t>
            </a:r>
            <a:r>
              <a:rPr lang="en-US" dirty="0"/>
              <a:t>situation of a child can be used for bullying</a:t>
            </a:r>
            <a:br>
              <a:rPr lang="en-US" dirty="0"/>
            </a:br>
            <a:r>
              <a:rPr lang="en-US" dirty="0"/>
              <a:t>• </a:t>
            </a:r>
            <a:r>
              <a:rPr lang="en-US" b="1" dirty="0"/>
              <a:t>Bullying manipulation</a:t>
            </a:r>
            <a:r>
              <a:rPr lang="en-US" dirty="0"/>
              <a:t> – when a child's </a:t>
            </a:r>
            <a:r>
              <a:rPr lang="en-US" dirty="0" err="1" smtClean="0"/>
              <a:t>behaviour</a:t>
            </a:r>
            <a:r>
              <a:rPr lang="en-US" dirty="0" smtClean="0"/>
              <a:t> </a:t>
            </a:r>
            <a:r>
              <a:rPr lang="en-US" dirty="0"/>
              <a:t>is controlled</a:t>
            </a:r>
            <a:br>
              <a:rPr lang="en-US" dirty="0"/>
            </a:br>
            <a:r>
              <a:rPr lang="en-US" dirty="0"/>
              <a:t>• </a:t>
            </a:r>
            <a:r>
              <a:rPr lang="en-US" b="1" dirty="0"/>
              <a:t>Electronic</a:t>
            </a:r>
            <a:r>
              <a:rPr lang="en-US" dirty="0"/>
              <a:t> – </a:t>
            </a:r>
            <a:r>
              <a:rPr lang="en-GB" dirty="0"/>
              <a:t>cunning messages</a:t>
            </a:r>
            <a:r>
              <a:rPr lang="en-US" dirty="0"/>
              <a:t>, photo sharing, instant messaging, Facebook and other social networks, including online </a:t>
            </a:r>
            <a:r>
              <a:rPr lang="en-US" dirty="0" smtClean="0"/>
              <a:t>games</a:t>
            </a:r>
            <a:endParaRPr lang="en-GB" dirty="0" smtClean="0"/>
          </a:p>
          <a:p>
            <a:endParaRPr lang="el-GR" dirty="0"/>
          </a:p>
        </p:txBody>
      </p:sp>
      <p:sp>
        <p:nvSpPr>
          <p:cNvPr id="2" name="Rectangle 1"/>
          <p:cNvSpPr/>
          <p:nvPr/>
        </p:nvSpPr>
        <p:spPr>
          <a:xfrm>
            <a:off x="2870688" y="5819344"/>
            <a:ext cx="9391650" cy="369332"/>
          </a:xfrm>
          <a:prstGeom prst="rect">
            <a:avLst/>
          </a:prstGeom>
        </p:spPr>
        <p:txBody>
          <a:bodyPr wrap="square">
            <a:spAutoFit/>
          </a:bodyPr>
          <a:lstStyle/>
          <a:p>
            <a:r>
              <a:rPr lang="el-GR" b="1" dirty="0" smtClean="0">
                <a:latin typeface="Calibri" panose="020F0502020204030204" pitchFamily="34" charset="0"/>
                <a:ea typeface="Calibri" panose="020F0502020204030204" pitchFamily="34" charset="0"/>
                <a:cs typeface="Times New Roman" panose="02020603050405020304" pitchFamily="18" charset="0"/>
              </a:rPr>
              <a:t>          </a:t>
            </a:r>
            <a:endParaRPr lang="el-GR" i="1" dirty="0"/>
          </a:p>
        </p:txBody>
      </p:sp>
      <p:sp>
        <p:nvSpPr>
          <p:cNvPr id="4" name="Rectangle 3"/>
          <p:cNvSpPr/>
          <p:nvPr/>
        </p:nvSpPr>
        <p:spPr>
          <a:xfrm>
            <a:off x="3419012" y="5419170"/>
            <a:ext cx="8670411" cy="1146211"/>
          </a:xfrm>
          <a:prstGeom prst="rect">
            <a:avLst/>
          </a:prstGeom>
        </p:spPr>
        <p:txBody>
          <a:bodyPr wrap="square">
            <a:spAutoFit/>
          </a:bodyPr>
          <a:lstStyle/>
          <a:p>
            <a:pPr algn="just">
              <a:lnSpc>
                <a:spcPct val="107000"/>
              </a:lnSpc>
              <a:spcAft>
                <a:spcPts val="800"/>
              </a:spcAft>
            </a:pPr>
            <a:r>
              <a:rPr lang="en-US" sz="1600" b="1" dirty="0" smtClean="0"/>
              <a:t>Questions:</a:t>
            </a:r>
            <a:r>
              <a:rPr lang="en-US" sz="1600" dirty="0" smtClean="0"/>
              <a:t> </a:t>
            </a:r>
            <a:r>
              <a:rPr lang="en-US" sz="1600" dirty="0"/>
              <a:t>We often hear that when students experience bullying at school they do not tell adults as they seem to worry that they will appear weak and that they will be rejected. How can adults encourage students to openly express their feelings? Which systems do you have at school or at home to encourage the sharing of feelings?</a:t>
            </a:r>
            <a:endParaRPr lang="el-GR" sz="1600" i="1"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3" name="Right Arrow 12"/>
          <p:cNvSpPr/>
          <p:nvPr/>
        </p:nvSpPr>
        <p:spPr>
          <a:xfrm>
            <a:off x="2870688" y="5419170"/>
            <a:ext cx="548324" cy="32376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25808743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3"/>
                                        </p:tgtEl>
                                        <p:attrNameLst>
                                          <p:attrName>style.visibility</p:attrName>
                                        </p:attrNameLst>
                                      </p:cBhvr>
                                      <p:to>
                                        <p:strVal val="visible"/>
                                      </p:to>
                                    </p:set>
                                    <p:animEffect transition="in" filter="fade">
                                      <p:cBhvr>
                                        <p:cTn id="14" dur="1000"/>
                                        <p:tgtEl>
                                          <p:spTgt spid="13"/>
                                        </p:tgtEl>
                                      </p:cBhvr>
                                    </p:animEffect>
                                    <p:anim calcmode="lin" valueType="num">
                                      <p:cBhvr>
                                        <p:cTn id="15" dur="1000" fill="hold"/>
                                        <p:tgtEl>
                                          <p:spTgt spid="13"/>
                                        </p:tgtEl>
                                        <p:attrNameLst>
                                          <p:attrName>ppt_x</p:attrName>
                                        </p:attrNameLst>
                                      </p:cBhvr>
                                      <p:tavLst>
                                        <p:tav tm="0">
                                          <p:val>
                                            <p:strVal val="#ppt_x"/>
                                          </p:val>
                                        </p:tav>
                                        <p:tav tm="100000">
                                          <p:val>
                                            <p:strVal val="#ppt_x"/>
                                          </p:val>
                                        </p:tav>
                                      </p:tavLst>
                                    </p:anim>
                                    <p:anim calcmode="lin" valueType="num">
                                      <p:cBhvr>
                                        <p:cTn id="16"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4"/>
                                        </p:tgtEl>
                                        <p:attrNameLst>
                                          <p:attrName>style.visibility</p:attrName>
                                        </p:attrNameLst>
                                      </p:cBhvr>
                                      <p:to>
                                        <p:strVal val="visible"/>
                                      </p:to>
                                    </p:set>
                                    <p:anim calcmode="lin" valueType="num">
                                      <p:cBhvr additive="base">
                                        <p:cTn id="21" dur="500" fill="hold"/>
                                        <p:tgtEl>
                                          <p:spTgt spid="4"/>
                                        </p:tgtEl>
                                        <p:attrNameLst>
                                          <p:attrName>ppt_x</p:attrName>
                                        </p:attrNameLst>
                                      </p:cBhvr>
                                      <p:tavLst>
                                        <p:tav tm="0">
                                          <p:val>
                                            <p:strVal val="#ppt_x"/>
                                          </p:val>
                                        </p:tav>
                                        <p:tav tm="100000">
                                          <p:val>
                                            <p:strVal val="#ppt_x"/>
                                          </p:val>
                                        </p:tav>
                                      </p:tavLst>
                                    </p:anim>
                                    <p:anim calcmode="lin" valueType="num">
                                      <p:cBhvr additive="base">
                                        <p:cTn id="22"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13" grpId="0" animBg="1"/>
    </p:bld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Text Placeholder 6"/>
          <p:cNvSpPr>
            <a:spLocks noGrp="1"/>
          </p:cNvSpPr>
          <p:nvPr>
            <p:ph type="body" sz="quarter" idx="20"/>
          </p:nvPr>
        </p:nvSpPr>
        <p:spPr>
          <a:solidFill>
            <a:srgbClr val="FACADB"/>
          </a:solidFill>
        </p:spPr>
        <p:txBody>
          <a:bodyPr vert="horz" lIns="54000" tIns="54000" rIns="54000" bIns="54000" rtlCol="0" anchor="ctr" anchorCtr="0">
            <a:noAutofit/>
          </a:bodyPr>
          <a:lstStyle/>
          <a:p>
            <a:r>
              <a:rPr lang="en-GB" dirty="0" smtClean="0">
                <a:solidFill>
                  <a:schemeClr val="bg1">
                    <a:lumMod val="65000"/>
                  </a:schemeClr>
                </a:solidFill>
              </a:rPr>
              <a:t>Behaviour Observation</a:t>
            </a:r>
            <a:endParaRPr lang="el-GR" dirty="0">
              <a:solidFill>
                <a:schemeClr val="bg1">
                  <a:lumMod val="65000"/>
                </a:schemeClr>
              </a:solidFill>
            </a:endParaRPr>
          </a:p>
        </p:txBody>
      </p:sp>
      <p:sp>
        <p:nvSpPr>
          <p:cNvPr id="8" name="Text Placeholder 7"/>
          <p:cNvSpPr>
            <a:spLocks noGrp="1"/>
          </p:cNvSpPr>
          <p:nvPr>
            <p:ph type="body" sz="quarter" idx="22"/>
          </p:nvPr>
        </p:nvSpPr>
        <p:spPr>
          <a:solidFill>
            <a:srgbClr val="FACADB"/>
          </a:solidFill>
        </p:spPr>
        <p:txBody>
          <a:bodyPr vert="horz" lIns="54000" tIns="54000" rIns="54000" bIns="54000" rtlCol="0" anchor="ctr" anchorCtr="0">
            <a:noAutofit/>
          </a:bodyPr>
          <a:lstStyle/>
          <a:p>
            <a:r>
              <a:rPr lang="en-GB" dirty="0" smtClean="0"/>
              <a:t>Reporting</a:t>
            </a:r>
            <a:endParaRPr lang="el-GR" dirty="0"/>
          </a:p>
        </p:txBody>
      </p:sp>
      <p:sp>
        <p:nvSpPr>
          <p:cNvPr id="9" name="Text Placeholder 8"/>
          <p:cNvSpPr>
            <a:spLocks noGrp="1"/>
          </p:cNvSpPr>
          <p:nvPr>
            <p:ph type="body" sz="quarter" idx="23"/>
          </p:nvPr>
        </p:nvSpPr>
        <p:spPr>
          <a:solidFill>
            <a:srgbClr val="FACADB"/>
          </a:solidFill>
        </p:spPr>
        <p:txBody>
          <a:bodyPr vert="horz" lIns="54000" tIns="54000" rIns="54000" bIns="54000" rtlCol="0" anchor="ctr" anchorCtr="0">
            <a:noAutofit/>
          </a:bodyPr>
          <a:lstStyle/>
          <a:p>
            <a:r>
              <a:rPr lang="en-GB" dirty="0" smtClean="0"/>
              <a:t>Bullying</a:t>
            </a:r>
            <a:endParaRPr lang="el-GR" dirty="0"/>
          </a:p>
        </p:txBody>
      </p:sp>
      <p:sp>
        <p:nvSpPr>
          <p:cNvPr id="10" name="Text Placeholder 9"/>
          <p:cNvSpPr>
            <a:spLocks noGrp="1"/>
          </p:cNvSpPr>
          <p:nvPr>
            <p:ph type="body" sz="quarter" idx="24"/>
          </p:nvPr>
        </p:nvSpPr>
        <p:spPr>
          <a:solidFill>
            <a:srgbClr val="DF145E"/>
          </a:solidFill>
        </p:spPr>
        <p:txBody>
          <a:bodyPr vert="horz" lIns="54000" tIns="54000" rIns="54000" bIns="54000" rtlCol="0" anchor="ctr" anchorCtr="0">
            <a:noAutofit/>
          </a:bodyPr>
          <a:lstStyle/>
          <a:p>
            <a:r>
              <a:rPr lang="en-GB" sz="2800" b="1" dirty="0" smtClean="0">
                <a:solidFill>
                  <a:schemeClr val="bg1"/>
                </a:solidFill>
              </a:rPr>
              <a:t>Evaluation</a:t>
            </a:r>
            <a:endParaRPr lang="el-GR" sz="2800" b="1" dirty="0">
              <a:solidFill>
                <a:schemeClr val="bg1"/>
              </a:solidFill>
            </a:endParaRPr>
          </a:p>
        </p:txBody>
      </p:sp>
      <p:sp>
        <p:nvSpPr>
          <p:cNvPr id="5" name="Title 4"/>
          <p:cNvSpPr>
            <a:spLocks noGrp="1"/>
          </p:cNvSpPr>
          <p:nvPr>
            <p:ph type="title"/>
          </p:nvPr>
        </p:nvSpPr>
        <p:spPr/>
        <p:txBody>
          <a:bodyPr/>
          <a:lstStyle/>
          <a:p>
            <a:r>
              <a:rPr lang="en-US" sz="3600" dirty="0"/>
              <a:t>Case Study – Andreas’s Case</a:t>
            </a:r>
            <a:endParaRPr lang="el-GR" dirty="0"/>
          </a:p>
        </p:txBody>
      </p:sp>
      <p:sp>
        <p:nvSpPr>
          <p:cNvPr id="6" name="Content Placeholder 5"/>
          <p:cNvSpPr>
            <a:spLocks noGrp="1"/>
          </p:cNvSpPr>
          <p:nvPr>
            <p:ph sz="half" idx="1"/>
          </p:nvPr>
        </p:nvSpPr>
        <p:spPr>
          <a:xfrm>
            <a:off x="2800350" y="942337"/>
            <a:ext cx="9391650" cy="5915663"/>
          </a:xfrm>
        </p:spPr>
        <p:txBody>
          <a:bodyPr/>
          <a:lstStyle/>
          <a:p>
            <a:pPr algn="l"/>
            <a:r>
              <a:rPr lang="en-US" b="1" dirty="0"/>
              <a:t>Incident Evaluation</a:t>
            </a:r>
            <a:r>
              <a:rPr lang="en-US" dirty="0"/>
              <a:t/>
            </a:r>
            <a:br>
              <a:rPr lang="en-US" dirty="0"/>
            </a:br>
            <a:r>
              <a:rPr lang="en-US" b="1" dirty="0"/>
              <a:t>What was really happening?</a:t>
            </a:r>
            <a:r>
              <a:rPr lang="en-US" b="1" dirty="0" smtClean="0"/>
              <a:t> – Some thoughts </a:t>
            </a:r>
            <a:r>
              <a:rPr lang="en-US" b="1" dirty="0"/>
              <a:t>on Andreas’s case </a:t>
            </a:r>
            <a:r>
              <a:rPr lang="en-US" b="1" dirty="0" smtClean="0"/>
              <a:t>study</a:t>
            </a:r>
          </a:p>
          <a:p>
            <a:r>
              <a:rPr lang="en-US" i="1" dirty="0">
                <a:solidFill>
                  <a:srgbClr val="FF0000"/>
                </a:solidFill>
              </a:rPr>
              <a:t/>
            </a:r>
            <a:br>
              <a:rPr lang="en-US" i="1" dirty="0">
                <a:solidFill>
                  <a:srgbClr val="FF0000"/>
                </a:solidFill>
              </a:rPr>
            </a:br>
            <a:r>
              <a:rPr lang="en-US" i="1" dirty="0">
                <a:solidFill>
                  <a:srgbClr val="FF0000"/>
                </a:solidFill>
              </a:rPr>
              <a:t>Andreas spoke to the psychologist </a:t>
            </a:r>
            <a:r>
              <a:rPr lang="en-US" i="1" dirty="0" smtClean="0">
                <a:solidFill>
                  <a:srgbClr val="FF0000"/>
                </a:solidFill>
              </a:rPr>
              <a:t>about </a:t>
            </a:r>
            <a:r>
              <a:rPr lang="en-US" i="1" dirty="0">
                <a:solidFill>
                  <a:srgbClr val="FF0000"/>
                </a:solidFill>
              </a:rPr>
              <a:t>the feelings of shame and loneliness he felt. Initially he wanted to talk with </a:t>
            </a:r>
            <a:r>
              <a:rPr lang="en-US" i="1" dirty="0" smtClean="0">
                <a:solidFill>
                  <a:srgbClr val="FF0000"/>
                </a:solidFill>
              </a:rPr>
              <a:t>his teachers </a:t>
            </a:r>
            <a:r>
              <a:rPr lang="en-US" i="1" dirty="0">
                <a:solidFill>
                  <a:srgbClr val="FF0000"/>
                </a:solidFill>
              </a:rPr>
              <a:t>and his parents about </a:t>
            </a:r>
            <a:r>
              <a:rPr lang="en-US" i="1" dirty="0" smtClean="0">
                <a:solidFill>
                  <a:srgbClr val="FF0000"/>
                </a:solidFill>
              </a:rPr>
              <a:t>that </a:t>
            </a:r>
            <a:r>
              <a:rPr lang="en-US" i="1" dirty="0">
                <a:solidFill>
                  <a:srgbClr val="FF0000"/>
                </a:solidFill>
              </a:rPr>
              <a:t>but he began to worry about their reaction. He was concerned that he would make them think that he is a “dud” or a “trash”. Also, his parents had many friends and Andreas assumed that they themselves would feel embarrassed because of this situation. Boys, especially, tend to feel that bullying is a sign of their weakness and they feel even more ashamed about it. In addition, they are often taught not to “bear witness” and to be able to manage the situation. They are also told that they should keep their worries and anxieties </a:t>
            </a:r>
            <a:r>
              <a:rPr lang="en-US" i="1" dirty="0" smtClean="0">
                <a:solidFill>
                  <a:srgbClr val="FF0000"/>
                </a:solidFill>
              </a:rPr>
              <a:t>to </a:t>
            </a:r>
            <a:r>
              <a:rPr lang="en-US" i="1" dirty="0">
                <a:solidFill>
                  <a:srgbClr val="FF0000"/>
                </a:solidFill>
              </a:rPr>
              <a:t>themselves, something that has a negative impact on their daily lives. It is very difficult for someone to be able to perform to the maximum extent when he is </a:t>
            </a:r>
            <a:r>
              <a:rPr lang="en-US" i="1" dirty="0" smtClean="0">
                <a:solidFill>
                  <a:srgbClr val="FF0000"/>
                </a:solidFill>
              </a:rPr>
              <a:t>worried, </a:t>
            </a:r>
            <a:r>
              <a:rPr lang="en-US" i="1" dirty="0">
                <a:solidFill>
                  <a:srgbClr val="FF0000"/>
                </a:solidFill>
              </a:rPr>
              <a:t>stressed and confused. Andreas said that he could not concentrate on his school work because he was very confused by the fact that he </a:t>
            </a:r>
            <a:r>
              <a:rPr lang="en-US" i="1" dirty="0" smtClean="0">
                <a:solidFill>
                  <a:srgbClr val="FF0000"/>
                </a:solidFill>
              </a:rPr>
              <a:t>was being bullied by his </a:t>
            </a:r>
            <a:r>
              <a:rPr lang="en-US" i="1" dirty="0">
                <a:solidFill>
                  <a:srgbClr val="FF0000"/>
                </a:solidFill>
              </a:rPr>
              <a:t>classmates.</a:t>
            </a:r>
            <a:endParaRPr lang="el-GR" i="1" dirty="0">
              <a:solidFill>
                <a:srgbClr val="FF0000"/>
              </a:solidFill>
            </a:endParaRPr>
          </a:p>
          <a:p>
            <a:endParaRPr lang="el-GR" b="1" dirty="0" smtClean="0"/>
          </a:p>
          <a:p>
            <a:endParaRPr lang="el-GR" sz="1700" dirty="0"/>
          </a:p>
          <a:p>
            <a:endParaRPr lang="el-GR" dirty="0"/>
          </a:p>
        </p:txBody>
      </p:sp>
      <p:sp>
        <p:nvSpPr>
          <p:cNvPr id="2" name="Rectangle 1"/>
          <p:cNvSpPr/>
          <p:nvPr/>
        </p:nvSpPr>
        <p:spPr>
          <a:xfrm>
            <a:off x="2870688" y="5819344"/>
            <a:ext cx="9391650" cy="369332"/>
          </a:xfrm>
          <a:prstGeom prst="rect">
            <a:avLst/>
          </a:prstGeom>
        </p:spPr>
        <p:txBody>
          <a:bodyPr wrap="square">
            <a:spAutoFit/>
          </a:bodyPr>
          <a:lstStyle/>
          <a:p>
            <a:r>
              <a:rPr lang="el-GR" b="1" dirty="0" smtClean="0">
                <a:latin typeface="Calibri" panose="020F0502020204030204" pitchFamily="34" charset="0"/>
                <a:ea typeface="Calibri" panose="020F0502020204030204" pitchFamily="34" charset="0"/>
                <a:cs typeface="Times New Roman" panose="02020603050405020304" pitchFamily="18" charset="0"/>
              </a:rPr>
              <a:t>          </a:t>
            </a:r>
            <a:endParaRPr lang="el-GR" i="1" dirty="0"/>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995235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 name="Title 8"/>
          <p:cNvSpPr>
            <a:spLocks noGrp="1"/>
          </p:cNvSpPr>
          <p:nvPr>
            <p:ph type="title"/>
          </p:nvPr>
        </p:nvSpPr>
        <p:spPr>
          <a:xfrm>
            <a:off x="0" y="37325"/>
            <a:ext cx="12192000" cy="797522"/>
          </a:xfrm>
        </p:spPr>
        <p:txBody>
          <a:bodyPr/>
          <a:lstStyle/>
          <a:p>
            <a:r>
              <a:rPr lang="en-US" dirty="0"/>
              <a:t>Bullying Management System</a:t>
            </a:r>
            <a:endParaRPr lang="el-GR" dirty="0"/>
          </a:p>
        </p:txBody>
      </p:sp>
      <p:sp>
        <p:nvSpPr>
          <p:cNvPr id="21" name="Freeform 20"/>
          <p:cNvSpPr/>
          <p:nvPr/>
        </p:nvSpPr>
        <p:spPr>
          <a:xfrm>
            <a:off x="28581" y="1090254"/>
            <a:ext cx="2359019" cy="3266480"/>
          </a:xfrm>
          <a:custGeom>
            <a:avLst/>
            <a:gdLst>
              <a:gd name="connsiteX0" fmla="*/ 0 w 1933376"/>
              <a:gd name="connsiteY0" fmla="*/ 159463 h 1594631"/>
              <a:gd name="connsiteX1" fmla="*/ 159463 w 1933376"/>
              <a:gd name="connsiteY1" fmla="*/ 0 h 1594631"/>
              <a:gd name="connsiteX2" fmla="*/ 1773913 w 1933376"/>
              <a:gd name="connsiteY2" fmla="*/ 0 h 1594631"/>
              <a:gd name="connsiteX3" fmla="*/ 1933376 w 1933376"/>
              <a:gd name="connsiteY3" fmla="*/ 159463 h 1594631"/>
              <a:gd name="connsiteX4" fmla="*/ 1933376 w 1933376"/>
              <a:gd name="connsiteY4" fmla="*/ 1435168 h 1594631"/>
              <a:gd name="connsiteX5" fmla="*/ 1773913 w 1933376"/>
              <a:gd name="connsiteY5" fmla="*/ 1594631 h 1594631"/>
              <a:gd name="connsiteX6" fmla="*/ 159463 w 1933376"/>
              <a:gd name="connsiteY6" fmla="*/ 1594631 h 1594631"/>
              <a:gd name="connsiteX7" fmla="*/ 0 w 1933376"/>
              <a:gd name="connsiteY7" fmla="*/ 1435168 h 1594631"/>
              <a:gd name="connsiteX8" fmla="*/ 0 w 1933376"/>
              <a:gd name="connsiteY8" fmla="*/ 159463 h 1594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33376" h="1594631">
                <a:moveTo>
                  <a:pt x="0" y="159463"/>
                </a:moveTo>
                <a:cubicBezTo>
                  <a:pt x="0" y="71394"/>
                  <a:pt x="71394" y="0"/>
                  <a:pt x="159463" y="0"/>
                </a:cubicBezTo>
                <a:lnTo>
                  <a:pt x="1773913" y="0"/>
                </a:lnTo>
                <a:cubicBezTo>
                  <a:pt x="1861982" y="0"/>
                  <a:pt x="1933376" y="71394"/>
                  <a:pt x="1933376" y="159463"/>
                </a:cubicBezTo>
                <a:lnTo>
                  <a:pt x="1933376" y="1435168"/>
                </a:lnTo>
                <a:cubicBezTo>
                  <a:pt x="1933376" y="1523237"/>
                  <a:pt x="1861982" y="1594631"/>
                  <a:pt x="1773913" y="1594631"/>
                </a:cubicBezTo>
                <a:lnTo>
                  <a:pt x="159463" y="1594631"/>
                </a:lnTo>
                <a:cubicBezTo>
                  <a:pt x="71394" y="1594631"/>
                  <a:pt x="0" y="1523237"/>
                  <a:pt x="0" y="1435168"/>
                </a:cubicBezTo>
                <a:lnTo>
                  <a:pt x="0" y="159463"/>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01467" tIns="101467" rIns="101467" bIns="443174" numCol="1" spcCol="1270" anchor="t" anchorCtr="0">
            <a:noAutofit/>
          </a:bodyPr>
          <a:lstStyle/>
          <a:p>
            <a:pPr algn="ctr">
              <a:lnSpc>
                <a:spcPct val="107000"/>
              </a:lnSpc>
              <a:spcAft>
                <a:spcPts val="0"/>
              </a:spcAft>
            </a:pPr>
            <a:r>
              <a:rPr lang="en-US" sz="1200" dirty="0"/>
              <a:t/>
            </a:r>
            <a:br>
              <a:rPr lang="en-US" sz="1200" dirty="0"/>
            </a:br>
            <a:r>
              <a:rPr lang="en-US" sz="1200" dirty="0"/>
              <a:t>Teachers reporting bullying incidents to the school staff </a:t>
            </a:r>
            <a:r>
              <a:rPr lang="en-US" sz="1200" dirty="0" smtClean="0"/>
              <a:t>(School Leader, </a:t>
            </a:r>
            <a:r>
              <a:rPr lang="en-US" sz="1200" dirty="0"/>
              <a:t>etc</a:t>
            </a:r>
            <a:r>
              <a:rPr lang="en-US" sz="1200" dirty="0" smtClean="0"/>
              <a:t>.).</a:t>
            </a:r>
          </a:p>
          <a:p>
            <a:pPr algn="ctr">
              <a:lnSpc>
                <a:spcPct val="107000"/>
              </a:lnSpc>
              <a:spcAft>
                <a:spcPts val="0"/>
              </a:spcAft>
            </a:pPr>
            <a:r>
              <a:rPr lang="en-US" sz="1200" dirty="0" smtClean="0"/>
              <a:t>Parents </a:t>
            </a:r>
            <a:r>
              <a:rPr lang="en-US" sz="1200" dirty="0"/>
              <a:t>reporting the incident to the school </a:t>
            </a:r>
            <a:r>
              <a:rPr lang="en-US" sz="1200" dirty="0" smtClean="0"/>
              <a:t>teachers.</a:t>
            </a:r>
          </a:p>
          <a:p>
            <a:pPr algn="ctr">
              <a:lnSpc>
                <a:spcPct val="107000"/>
              </a:lnSpc>
              <a:spcAft>
                <a:spcPts val="0"/>
              </a:spcAft>
            </a:pPr>
            <a:r>
              <a:rPr lang="en-US" sz="1200" dirty="0" smtClean="0"/>
              <a:t>The </a:t>
            </a:r>
            <a:r>
              <a:rPr lang="en-US" sz="1200" dirty="0"/>
              <a:t>school should prepare a report which will act as an official bullying </a:t>
            </a:r>
            <a:r>
              <a:rPr lang="en-US" sz="1200" dirty="0" smtClean="0"/>
              <a:t>report.</a:t>
            </a:r>
          </a:p>
          <a:p>
            <a:pPr algn="ctr">
              <a:lnSpc>
                <a:spcPct val="107000"/>
              </a:lnSpc>
              <a:spcAft>
                <a:spcPts val="0"/>
              </a:spcAft>
            </a:pPr>
            <a:r>
              <a:rPr lang="en-US" sz="1200" dirty="0" smtClean="0"/>
              <a:t>The </a:t>
            </a:r>
            <a:r>
              <a:rPr lang="en-US" sz="1200" dirty="0"/>
              <a:t>report can be given to the parents for preventive reasons to report bullying cases if any. </a:t>
            </a:r>
            <a:r>
              <a:rPr lang="el-GR" sz="1200" dirty="0"/>
              <a:t> </a:t>
            </a:r>
          </a:p>
          <a:p>
            <a:pPr marL="285750" lvl="1" indent="-285750" algn="l" defTabSz="1511300">
              <a:lnSpc>
                <a:spcPct val="90000"/>
              </a:lnSpc>
              <a:spcBef>
                <a:spcPct val="0"/>
              </a:spcBef>
              <a:spcAft>
                <a:spcPct val="15000"/>
              </a:spcAft>
              <a:buChar char="••"/>
            </a:pPr>
            <a:endParaRPr lang="el-GR" sz="3400" kern="1200" dirty="0"/>
          </a:p>
        </p:txBody>
      </p:sp>
      <p:sp>
        <p:nvSpPr>
          <p:cNvPr id="23" name="Freeform 22"/>
          <p:cNvSpPr/>
          <p:nvPr/>
        </p:nvSpPr>
        <p:spPr>
          <a:xfrm>
            <a:off x="252856" y="4471710"/>
            <a:ext cx="1910468" cy="970112"/>
          </a:xfrm>
          <a:custGeom>
            <a:avLst/>
            <a:gdLst>
              <a:gd name="connsiteX0" fmla="*/ 0 w 1718557"/>
              <a:gd name="connsiteY0" fmla="*/ 68341 h 683413"/>
              <a:gd name="connsiteX1" fmla="*/ 68341 w 1718557"/>
              <a:gd name="connsiteY1" fmla="*/ 0 h 683413"/>
              <a:gd name="connsiteX2" fmla="*/ 1650216 w 1718557"/>
              <a:gd name="connsiteY2" fmla="*/ 0 h 683413"/>
              <a:gd name="connsiteX3" fmla="*/ 1718557 w 1718557"/>
              <a:gd name="connsiteY3" fmla="*/ 68341 h 683413"/>
              <a:gd name="connsiteX4" fmla="*/ 1718557 w 1718557"/>
              <a:gd name="connsiteY4" fmla="*/ 615072 h 683413"/>
              <a:gd name="connsiteX5" fmla="*/ 1650216 w 1718557"/>
              <a:gd name="connsiteY5" fmla="*/ 683413 h 683413"/>
              <a:gd name="connsiteX6" fmla="*/ 68341 w 1718557"/>
              <a:gd name="connsiteY6" fmla="*/ 683413 h 683413"/>
              <a:gd name="connsiteX7" fmla="*/ 0 w 1718557"/>
              <a:gd name="connsiteY7" fmla="*/ 615072 h 683413"/>
              <a:gd name="connsiteX8" fmla="*/ 0 w 1718557"/>
              <a:gd name="connsiteY8" fmla="*/ 68341 h 6834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718557" h="683413">
                <a:moveTo>
                  <a:pt x="0" y="68341"/>
                </a:moveTo>
                <a:cubicBezTo>
                  <a:pt x="0" y="30597"/>
                  <a:pt x="30597" y="0"/>
                  <a:pt x="68341" y="0"/>
                </a:cubicBezTo>
                <a:lnTo>
                  <a:pt x="1650216" y="0"/>
                </a:lnTo>
                <a:cubicBezTo>
                  <a:pt x="1687960" y="0"/>
                  <a:pt x="1718557" y="30597"/>
                  <a:pt x="1718557" y="68341"/>
                </a:cubicBezTo>
                <a:lnTo>
                  <a:pt x="1718557" y="615072"/>
                </a:lnTo>
                <a:cubicBezTo>
                  <a:pt x="1718557" y="652816"/>
                  <a:pt x="1687960" y="683413"/>
                  <a:pt x="1650216" y="683413"/>
                </a:cubicBezTo>
                <a:lnTo>
                  <a:pt x="68341" y="683413"/>
                </a:lnTo>
                <a:cubicBezTo>
                  <a:pt x="30597" y="683413"/>
                  <a:pt x="0" y="652816"/>
                  <a:pt x="0" y="615072"/>
                </a:cubicBezTo>
                <a:lnTo>
                  <a:pt x="0" y="68341"/>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94311" tIns="69546" rIns="94311" bIns="69546" numCol="1" spcCol="1270" anchor="ctr" anchorCtr="0">
            <a:noAutofit/>
          </a:bodyPr>
          <a:lstStyle/>
          <a:p>
            <a:pPr lvl="0" algn="ctr" defTabSz="1733550">
              <a:lnSpc>
                <a:spcPct val="90000"/>
              </a:lnSpc>
              <a:spcBef>
                <a:spcPct val="0"/>
              </a:spcBef>
              <a:spcAft>
                <a:spcPct val="35000"/>
              </a:spcAft>
            </a:pPr>
            <a:r>
              <a:rPr lang="en-US" sz="2000" kern="1200" dirty="0" smtClean="0"/>
              <a:t>1</a:t>
            </a:r>
          </a:p>
          <a:p>
            <a:pPr lvl="0" algn="ctr" defTabSz="1733550">
              <a:lnSpc>
                <a:spcPct val="90000"/>
              </a:lnSpc>
              <a:spcBef>
                <a:spcPct val="0"/>
              </a:spcBef>
              <a:spcAft>
                <a:spcPct val="35000"/>
              </a:spcAft>
            </a:pPr>
            <a:r>
              <a:rPr lang="en-GB" sz="2000" dirty="0" smtClean="0"/>
              <a:t>Reporting</a:t>
            </a:r>
            <a:r>
              <a:rPr lang="el-GR" sz="2000" dirty="0" smtClean="0"/>
              <a:t> </a:t>
            </a:r>
            <a:endParaRPr lang="el-GR" sz="2000" kern="1200" dirty="0"/>
          </a:p>
        </p:txBody>
      </p:sp>
      <p:sp>
        <p:nvSpPr>
          <p:cNvPr id="24" name="Freeform 23"/>
          <p:cNvSpPr/>
          <p:nvPr/>
        </p:nvSpPr>
        <p:spPr>
          <a:xfrm>
            <a:off x="2590799" y="1114126"/>
            <a:ext cx="2286371" cy="3218735"/>
          </a:xfrm>
          <a:custGeom>
            <a:avLst/>
            <a:gdLst>
              <a:gd name="connsiteX0" fmla="*/ 0 w 1933376"/>
              <a:gd name="connsiteY0" fmla="*/ 159463 h 1594631"/>
              <a:gd name="connsiteX1" fmla="*/ 159463 w 1933376"/>
              <a:gd name="connsiteY1" fmla="*/ 0 h 1594631"/>
              <a:gd name="connsiteX2" fmla="*/ 1773913 w 1933376"/>
              <a:gd name="connsiteY2" fmla="*/ 0 h 1594631"/>
              <a:gd name="connsiteX3" fmla="*/ 1933376 w 1933376"/>
              <a:gd name="connsiteY3" fmla="*/ 159463 h 1594631"/>
              <a:gd name="connsiteX4" fmla="*/ 1933376 w 1933376"/>
              <a:gd name="connsiteY4" fmla="*/ 1435168 h 1594631"/>
              <a:gd name="connsiteX5" fmla="*/ 1773913 w 1933376"/>
              <a:gd name="connsiteY5" fmla="*/ 1594631 h 1594631"/>
              <a:gd name="connsiteX6" fmla="*/ 159463 w 1933376"/>
              <a:gd name="connsiteY6" fmla="*/ 1594631 h 1594631"/>
              <a:gd name="connsiteX7" fmla="*/ 0 w 1933376"/>
              <a:gd name="connsiteY7" fmla="*/ 1435168 h 1594631"/>
              <a:gd name="connsiteX8" fmla="*/ 0 w 1933376"/>
              <a:gd name="connsiteY8" fmla="*/ 159463 h 1594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33376" h="1594631">
                <a:moveTo>
                  <a:pt x="0" y="159463"/>
                </a:moveTo>
                <a:cubicBezTo>
                  <a:pt x="0" y="71394"/>
                  <a:pt x="71394" y="0"/>
                  <a:pt x="159463" y="0"/>
                </a:cubicBezTo>
                <a:lnTo>
                  <a:pt x="1773913" y="0"/>
                </a:lnTo>
                <a:cubicBezTo>
                  <a:pt x="1861982" y="0"/>
                  <a:pt x="1933376" y="71394"/>
                  <a:pt x="1933376" y="159463"/>
                </a:cubicBezTo>
                <a:lnTo>
                  <a:pt x="1933376" y="1435168"/>
                </a:lnTo>
                <a:cubicBezTo>
                  <a:pt x="1933376" y="1523237"/>
                  <a:pt x="1861982" y="1594631"/>
                  <a:pt x="1773913" y="1594631"/>
                </a:cubicBezTo>
                <a:lnTo>
                  <a:pt x="159463" y="1594631"/>
                </a:lnTo>
                <a:cubicBezTo>
                  <a:pt x="71394" y="1594631"/>
                  <a:pt x="0" y="1523237"/>
                  <a:pt x="0" y="1435168"/>
                </a:cubicBezTo>
                <a:lnTo>
                  <a:pt x="0" y="159463"/>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01467" tIns="101467" rIns="101467" bIns="443174" numCol="1" spcCol="1270" anchor="t" anchorCtr="0">
            <a:noAutofit/>
          </a:bodyPr>
          <a:lstStyle/>
          <a:p>
            <a:pPr algn="ctr">
              <a:lnSpc>
                <a:spcPct val="107000"/>
              </a:lnSpc>
            </a:pPr>
            <a:r>
              <a:rPr lang="en-US" sz="1200" dirty="0"/>
              <a:t/>
            </a:r>
            <a:br>
              <a:rPr lang="en-US" sz="1200" dirty="0"/>
            </a:br>
            <a:r>
              <a:rPr lang="en-US" sz="1200" dirty="0"/>
              <a:t>Incidents assessment concerning the seriousness of the situation. A board </a:t>
            </a:r>
            <a:r>
              <a:rPr lang="en-GB" sz="1200" dirty="0"/>
              <a:t>meeting regarding everyone involved with</a:t>
            </a:r>
            <a:r>
              <a:rPr lang="en-GB" sz="1200" dirty="0" smtClean="0"/>
              <a:t> </a:t>
            </a:r>
            <a:r>
              <a:rPr lang="en-US" sz="1200" dirty="0" smtClean="0"/>
              <a:t>the </a:t>
            </a:r>
            <a:r>
              <a:rPr lang="en-US" sz="1200" dirty="0" err="1" smtClean="0"/>
              <a:t>victimiser</a:t>
            </a:r>
            <a:r>
              <a:rPr lang="en-US" sz="1200" dirty="0" smtClean="0"/>
              <a:t> </a:t>
            </a:r>
            <a:r>
              <a:rPr lang="en-US" sz="1200" dirty="0"/>
              <a:t>and the </a:t>
            </a:r>
            <a:r>
              <a:rPr lang="en-US" sz="1200" dirty="0" smtClean="0"/>
              <a:t>victim.</a:t>
            </a:r>
          </a:p>
          <a:p>
            <a:pPr algn="ctr">
              <a:lnSpc>
                <a:spcPct val="107000"/>
              </a:lnSpc>
            </a:pPr>
            <a:r>
              <a:rPr lang="en-US" sz="1200" dirty="0" smtClean="0"/>
              <a:t>A </a:t>
            </a:r>
            <a:r>
              <a:rPr lang="en-US" sz="1200" dirty="0"/>
              <a:t>series of meetings where an interview will be held with both, the </a:t>
            </a:r>
            <a:r>
              <a:rPr lang="en-US" sz="1200" dirty="0" err="1" smtClean="0"/>
              <a:t>victimiser</a:t>
            </a:r>
            <a:r>
              <a:rPr lang="en-US" sz="1200" dirty="0" smtClean="0"/>
              <a:t> </a:t>
            </a:r>
            <a:r>
              <a:rPr lang="en-US" sz="1200" dirty="0"/>
              <a:t>and the victim as well as with everyone who </a:t>
            </a:r>
            <a:r>
              <a:rPr lang="en-US" sz="1200" dirty="0" smtClean="0"/>
              <a:t>participated at </a:t>
            </a:r>
            <a:r>
              <a:rPr lang="en-US" sz="1200" dirty="0"/>
              <a:t>or witnessed the incident.</a:t>
            </a:r>
            <a:endParaRPr lang="en-GB" sz="1200" dirty="0"/>
          </a:p>
          <a:p>
            <a:pPr algn="ctr">
              <a:lnSpc>
                <a:spcPct val="107000"/>
              </a:lnSpc>
            </a:pPr>
            <a:endParaRPr lang="en-US" sz="1100" dirty="0"/>
          </a:p>
          <a:p>
            <a:pPr algn="ctr">
              <a:lnSpc>
                <a:spcPct val="107000"/>
              </a:lnSpc>
            </a:pPr>
            <a:endParaRPr lang="en-US" sz="1100" dirty="0"/>
          </a:p>
          <a:p>
            <a:pPr algn="ctr">
              <a:lnSpc>
                <a:spcPct val="107000"/>
              </a:lnSpc>
            </a:pPr>
            <a:endParaRPr lang="en-US" sz="1100" dirty="0"/>
          </a:p>
          <a:p>
            <a:pPr algn="ctr">
              <a:lnSpc>
                <a:spcPct val="107000"/>
              </a:lnSpc>
            </a:pPr>
            <a:endParaRPr lang="el-GR" sz="1100" dirty="0"/>
          </a:p>
          <a:p>
            <a:pPr marL="285750" lvl="1" indent="-285750" defTabSz="1511300">
              <a:lnSpc>
                <a:spcPct val="90000"/>
              </a:lnSpc>
              <a:spcBef>
                <a:spcPct val="0"/>
              </a:spcBef>
              <a:spcAft>
                <a:spcPct val="15000"/>
              </a:spcAft>
              <a:buChar char="••"/>
            </a:pPr>
            <a:endParaRPr lang="el-GR" sz="3400" dirty="0"/>
          </a:p>
        </p:txBody>
      </p:sp>
      <p:sp>
        <p:nvSpPr>
          <p:cNvPr id="26" name="Freeform 25"/>
          <p:cNvSpPr/>
          <p:nvPr/>
        </p:nvSpPr>
        <p:spPr>
          <a:xfrm>
            <a:off x="2778751" y="4466542"/>
            <a:ext cx="1910468" cy="970112"/>
          </a:xfrm>
          <a:custGeom>
            <a:avLst/>
            <a:gdLst>
              <a:gd name="connsiteX0" fmla="*/ 0 w 1718557"/>
              <a:gd name="connsiteY0" fmla="*/ 68341 h 683413"/>
              <a:gd name="connsiteX1" fmla="*/ 68341 w 1718557"/>
              <a:gd name="connsiteY1" fmla="*/ 0 h 683413"/>
              <a:gd name="connsiteX2" fmla="*/ 1650216 w 1718557"/>
              <a:gd name="connsiteY2" fmla="*/ 0 h 683413"/>
              <a:gd name="connsiteX3" fmla="*/ 1718557 w 1718557"/>
              <a:gd name="connsiteY3" fmla="*/ 68341 h 683413"/>
              <a:gd name="connsiteX4" fmla="*/ 1718557 w 1718557"/>
              <a:gd name="connsiteY4" fmla="*/ 615072 h 683413"/>
              <a:gd name="connsiteX5" fmla="*/ 1650216 w 1718557"/>
              <a:gd name="connsiteY5" fmla="*/ 683413 h 683413"/>
              <a:gd name="connsiteX6" fmla="*/ 68341 w 1718557"/>
              <a:gd name="connsiteY6" fmla="*/ 683413 h 683413"/>
              <a:gd name="connsiteX7" fmla="*/ 0 w 1718557"/>
              <a:gd name="connsiteY7" fmla="*/ 615072 h 683413"/>
              <a:gd name="connsiteX8" fmla="*/ 0 w 1718557"/>
              <a:gd name="connsiteY8" fmla="*/ 68341 h 6834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718557" h="683413">
                <a:moveTo>
                  <a:pt x="0" y="68341"/>
                </a:moveTo>
                <a:cubicBezTo>
                  <a:pt x="0" y="30597"/>
                  <a:pt x="30597" y="0"/>
                  <a:pt x="68341" y="0"/>
                </a:cubicBezTo>
                <a:lnTo>
                  <a:pt x="1650216" y="0"/>
                </a:lnTo>
                <a:cubicBezTo>
                  <a:pt x="1687960" y="0"/>
                  <a:pt x="1718557" y="30597"/>
                  <a:pt x="1718557" y="68341"/>
                </a:cubicBezTo>
                <a:lnTo>
                  <a:pt x="1718557" y="615072"/>
                </a:lnTo>
                <a:cubicBezTo>
                  <a:pt x="1718557" y="652816"/>
                  <a:pt x="1687960" y="683413"/>
                  <a:pt x="1650216" y="683413"/>
                </a:cubicBezTo>
                <a:lnTo>
                  <a:pt x="68341" y="683413"/>
                </a:lnTo>
                <a:cubicBezTo>
                  <a:pt x="30597" y="683413"/>
                  <a:pt x="0" y="652816"/>
                  <a:pt x="0" y="615072"/>
                </a:cubicBezTo>
                <a:lnTo>
                  <a:pt x="0" y="68341"/>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94311" tIns="69546" rIns="94311" bIns="69546" numCol="1" spcCol="1270" anchor="ctr" anchorCtr="0">
            <a:noAutofit/>
          </a:bodyPr>
          <a:lstStyle/>
          <a:p>
            <a:pPr lvl="0" algn="ctr" defTabSz="1733550">
              <a:lnSpc>
                <a:spcPct val="90000"/>
              </a:lnSpc>
              <a:spcBef>
                <a:spcPct val="0"/>
              </a:spcBef>
              <a:spcAft>
                <a:spcPct val="35000"/>
              </a:spcAft>
            </a:pPr>
            <a:r>
              <a:rPr lang="en-US" sz="2000" dirty="0" smtClean="0"/>
              <a:t>2</a:t>
            </a:r>
          </a:p>
          <a:p>
            <a:pPr lvl="0" algn="ctr" defTabSz="1733550">
              <a:lnSpc>
                <a:spcPct val="90000"/>
              </a:lnSpc>
              <a:spcBef>
                <a:spcPct val="0"/>
              </a:spcBef>
              <a:spcAft>
                <a:spcPct val="35000"/>
              </a:spcAft>
            </a:pPr>
            <a:r>
              <a:rPr lang="en-US" sz="2000" dirty="0" smtClean="0"/>
              <a:t>Incident </a:t>
            </a:r>
            <a:r>
              <a:rPr lang="en-US" sz="2000" dirty="0"/>
              <a:t>Evaluation</a:t>
            </a:r>
            <a:endParaRPr lang="el-GR" sz="2000" kern="1200" dirty="0"/>
          </a:p>
        </p:txBody>
      </p:sp>
      <p:sp>
        <p:nvSpPr>
          <p:cNvPr id="27" name="Freeform 26"/>
          <p:cNvSpPr/>
          <p:nvPr/>
        </p:nvSpPr>
        <p:spPr>
          <a:xfrm>
            <a:off x="9951216" y="1090252"/>
            <a:ext cx="2240900" cy="3218735"/>
          </a:xfrm>
          <a:custGeom>
            <a:avLst/>
            <a:gdLst>
              <a:gd name="connsiteX0" fmla="*/ 0 w 1933376"/>
              <a:gd name="connsiteY0" fmla="*/ 159463 h 1594631"/>
              <a:gd name="connsiteX1" fmla="*/ 159463 w 1933376"/>
              <a:gd name="connsiteY1" fmla="*/ 0 h 1594631"/>
              <a:gd name="connsiteX2" fmla="*/ 1773913 w 1933376"/>
              <a:gd name="connsiteY2" fmla="*/ 0 h 1594631"/>
              <a:gd name="connsiteX3" fmla="*/ 1933376 w 1933376"/>
              <a:gd name="connsiteY3" fmla="*/ 159463 h 1594631"/>
              <a:gd name="connsiteX4" fmla="*/ 1933376 w 1933376"/>
              <a:gd name="connsiteY4" fmla="*/ 1435168 h 1594631"/>
              <a:gd name="connsiteX5" fmla="*/ 1773913 w 1933376"/>
              <a:gd name="connsiteY5" fmla="*/ 1594631 h 1594631"/>
              <a:gd name="connsiteX6" fmla="*/ 159463 w 1933376"/>
              <a:gd name="connsiteY6" fmla="*/ 1594631 h 1594631"/>
              <a:gd name="connsiteX7" fmla="*/ 0 w 1933376"/>
              <a:gd name="connsiteY7" fmla="*/ 1435168 h 1594631"/>
              <a:gd name="connsiteX8" fmla="*/ 0 w 1933376"/>
              <a:gd name="connsiteY8" fmla="*/ 159463 h 1594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33376" h="1594631">
                <a:moveTo>
                  <a:pt x="0" y="159463"/>
                </a:moveTo>
                <a:cubicBezTo>
                  <a:pt x="0" y="71394"/>
                  <a:pt x="71394" y="0"/>
                  <a:pt x="159463" y="0"/>
                </a:cubicBezTo>
                <a:lnTo>
                  <a:pt x="1773913" y="0"/>
                </a:lnTo>
                <a:cubicBezTo>
                  <a:pt x="1861982" y="0"/>
                  <a:pt x="1933376" y="71394"/>
                  <a:pt x="1933376" y="159463"/>
                </a:cubicBezTo>
                <a:lnTo>
                  <a:pt x="1933376" y="1435168"/>
                </a:lnTo>
                <a:cubicBezTo>
                  <a:pt x="1933376" y="1523237"/>
                  <a:pt x="1861982" y="1594631"/>
                  <a:pt x="1773913" y="1594631"/>
                </a:cubicBezTo>
                <a:lnTo>
                  <a:pt x="159463" y="1594631"/>
                </a:lnTo>
                <a:cubicBezTo>
                  <a:pt x="71394" y="1594631"/>
                  <a:pt x="0" y="1523237"/>
                  <a:pt x="0" y="1435168"/>
                </a:cubicBezTo>
                <a:lnTo>
                  <a:pt x="0" y="159463"/>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01467" tIns="101467" rIns="101467" bIns="443174" numCol="1" spcCol="1270" anchor="t" anchorCtr="0">
            <a:noAutofit/>
          </a:bodyPr>
          <a:lstStyle/>
          <a:p>
            <a:pPr algn="ctr">
              <a:lnSpc>
                <a:spcPct val="107000"/>
              </a:lnSpc>
              <a:spcAft>
                <a:spcPts val="0"/>
              </a:spcAft>
            </a:pPr>
            <a:endParaRPr lang="en-US" sz="1200" dirty="0" smtClean="0"/>
          </a:p>
          <a:p>
            <a:pPr algn="ctr">
              <a:lnSpc>
                <a:spcPct val="107000"/>
              </a:lnSpc>
              <a:spcAft>
                <a:spcPts val="0"/>
              </a:spcAft>
            </a:pPr>
            <a:r>
              <a:rPr lang="en-US" sz="1200" dirty="0" smtClean="0"/>
              <a:t>What </a:t>
            </a:r>
            <a:r>
              <a:rPr lang="en-US" sz="1200" dirty="0"/>
              <a:t>is reassessed is whether there was an improvement after taking further measures</a:t>
            </a:r>
            <a:r>
              <a:rPr lang="en-US" sz="1200" dirty="0" smtClean="0"/>
              <a:t>/actions</a:t>
            </a:r>
            <a:r>
              <a:rPr lang="el-GR" sz="1200" dirty="0" smtClean="0"/>
              <a:t>. </a:t>
            </a:r>
            <a:endParaRPr lang="el-GR" sz="1200" dirty="0">
              <a:latin typeface="Calibri" panose="020F0502020204030204" pitchFamily="34" charset="0"/>
              <a:ea typeface="Calibri" panose="020F0502020204030204" pitchFamily="34" charset="0"/>
              <a:cs typeface="Times New Roman" panose="02020603050405020304" pitchFamily="18" charset="0"/>
            </a:endParaRPr>
          </a:p>
          <a:p>
            <a:pPr marL="0" lvl="1" algn="l" defTabSz="1511300">
              <a:lnSpc>
                <a:spcPct val="90000"/>
              </a:lnSpc>
              <a:spcBef>
                <a:spcPct val="0"/>
              </a:spcBef>
              <a:spcAft>
                <a:spcPct val="15000"/>
              </a:spcAft>
            </a:pPr>
            <a:endParaRPr lang="el-GR" sz="3400" kern="1200" dirty="0"/>
          </a:p>
        </p:txBody>
      </p:sp>
      <p:sp>
        <p:nvSpPr>
          <p:cNvPr id="29" name="Freeform 28"/>
          <p:cNvSpPr/>
          <p:nvPr/>
        </p:nvSpPr>
        <p:spPr>
          <a:xfrm>
            <a:off x="5233889" y="4466542"/>
            <a:ext cx="1910468" cy="970112"/>
          </a:xfrm>
          <a:custGeom>
            <a:avLst/>
            <a:gdLst>
              <a:gd name="connsiteX0" fmla="*/ 0 w 1718557"/>
              <a:gd name="connsiteY0" fmla="*/ 68341 h 683413"/>
              <a:gd name="connsiteX1" fmla="*/ 68341 w 1718557"/>
              <a:gd name="connsiteY1" fmla="*/ 0 h 683413"/>
              <a:gd name="connsiteX2" fmla="*/ 1650216 w 1718557"/>
              <a:gd name="connsiteY2" fmla="*/ 0 h 683413"/>
              <a:gd name="connsiteX3" fmla="*/ 1718557 w 1718557"/>
              <a:gd name="connsiteY3" fmla="*/ 68341 h 683413"/>
              <a:gd name="connsiteX4" fmla="*/ 1718557 w 1718557"/>
              <a:gd name="connsiteY4" fmla="*/ 615072 h 683413"/>
              <a:gd name="connsiteX5" fmla="*/ 1650216 w 1718557"/>
              <a:gd name="connsiteY5" fmla="*/ 683413 h 683413"/>
              <a:gd name="connsiteX6" fmla="*/ 68341 w 1718557"/>
              <a:gd name="connsiteY6" fmla="*/ 683413 h 683413"/>
              <a:gd name="connsiteX7" fmla="*/ 0 w 1718557"/>
              <a:gd name="connsiteY7" fmla="*/ 615072 h 683413"/>
              <a:gd name="connsiteX8" fmla="*/ 0 w 1718557"/>
              <a:gd name="connsiteY8" fmla="*/ 68341 h 6834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718557" h="683413">
                <a:moveTo>
                  <a:pt x="0" y="68341"/>
                </a:moveTo>
                <a:cubicBezTo>
                  <a:pt x="0" y="30597"/>
                  <a:pt x="30597" y="0"/>
                  <a:pt x="68341" y="0"/>
                </a:cubicBezTo>
                <a:lnTo>
                  <a:pt x="1650216" y="0"/>
                </a:lnTo>
                <a:cubicBezTo>
                  <a:pt x="1687960" y="0"/>
                  <a:pt x="1718557" y="30597"/>
                  <a:pt x="1718557" y="68341"/>
                </a:cubicBezTo>
                <a:lnTo>
                  <a:pt x="1718557" y="615072"/>
                </a:lnTo>
                <a:cubicBezTo>
                  <a:pt x="1718557" y="652816"/>
                  <a:pt x="1687960" y="683413"/>
                  <a:pt x="1650216" y="683413"/>
                </a:cubicBezTo>
                <a:lnTo>
                  <a:pt x="68341" y="683413"/>
                </a:lnTo>
                <a:cubicBezTo>
                  <a:pt x="30597" y="683413"/>
                  <a:pt x="0" y="652816"/>
                  <a:pt x="0" y="615072"/>
                </a:cubicBezTo>
                <a:lnTo>
                  <a:pt x="0" y="68341"/>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94311" tIns="69546" rIns="94311" bIns="69546" numCol="1" spcCol="1270" anchor="ctr" anchorCtr="0">
            <a:noAutofit/>
          </a:bodyPr>
          <a:lstStyle/>
          <a:p>
            <a:pPr lvl="0" algn="ctr" defTabSz="1733550">
              <a:lnSpc>
                <a:spcPct val="90000"/>
              </a:lnSpc>
              <a:spcBef>
                <a:spcPct val="0"/>
              </a:spcBef>
              <a:spcAft>
                <a:spcPct val="35000"/>
              </a:spcAft>
            </a:pPr>
            <a:endParaRPr lang="en-US" sz="2000" dirty="0" smtClean="0"/>
          </a:p>
          <a:p>
            <a:pPr lvl="0" algn="ctr" defTabSz="1733550">
              <a:lnSpc>
                <a:spcPct val="90000"/>
              </a:lnSpc>
              <a:spcBef>
                <a:spcPct val="0"/>
              </a:spcBef>
              <a:spcAft>
                <a:spcPct val="35000"/>
              </a:spcAft>
            </a:pPr>
            <a:r>
              <a:rPr lang="en-US" sz="2000" dirty="0" smtClean="0"/>
              <a:t>3</a:t>
            </a:r>
          </a:p>
          <a:p>
            <a:pPr lvl="0" algn="ctr" defTabSz="1733550">
              <a:lnSpc>
                <a:spcPct val="90000"/>
              </a:lnSpc>
              <a:spcBef>
                <a:spcPct val="0"/>
              </a:spcBef>
              <a:spcAft>
                <a:spcPct val="35000"/>
              </a:spcAft>
            </a:pPr>
            <a:r>
              <a:rPr lang="en-GB" sz="2000" dirty="0" smtClean="0"/>
              <a:t>Intervention Actions</a:t>
            </a:r>
          </a:p>
          <a:p>
            <a:pPr lvl="0" algn="ctr" defTabSz="1733550">
              <a:lnSpc>
                <a:spcPct val="90000"/>
              </a:lnSpc>
              <a:spcBef>
                <a:spcPct val="0"/>
              </a:spcBef>
              <a:spcAft>
                <a:spcPct val="35000"/>
              </a:spcAft>
            </a:pPr>
            <a:endParaRPr lang="el-GR" sz="2000" dirty="0" smtClean="0"/>
          </a:p>
        </p:txBody>
      </p:sp>
      <p:sp>
        <p:nvSpPr>
          <p:cNvPr id="32" name="Freeform 31"/>
          <p:cNvSpPr/>
          <p:nvPr/>
        </p:nvSpPr>
        <p:spPr>
          <a:xfrm>
            <a:off x="7713263" y="4466542"/>
            <a:ext cx="1910468" cy="970112"/>
          </a:xfrm>
          <a:custGeom>
            <a:avLst/>
            <a:gdLst>
              <a:gd name="connsiteX0" fmla="*/ 0 w 1718557"/>
              <a:gd name="connsiteY0" fmla="*/ 68341 h 683413"/>
              <a:gd name="connsiteX1" fmla="*/ 68341 w 1718557"/>
              <a:gd name="connsiteY1" fmla="*/ 0 h 683413"/>
              <a:gd name="connsiteX2" fmla="*/ 1650216 w 1718557"/>
              <a:gd name="connsiteY2" fmla="*/ 0 h 683413"/>
              <a:gd name="connsiteX3" fmla="*/ 1718557 w 1718557"/>
              <a:gd name="connsiteY3" fmla="*/ 68341 h 683413"/>
              <a:gd name="connsiteX4" fmla="*/ 1718557 w 1718557"/>
              <a:gd name="connsiteY4" fmla="*/ 615072 h 683413"/>
              <a:gd name="connsiteX5" fmla="*/ 1650216 w 1718557"/>
              <a:gd name="connsiteY5" fmla="*/ 683413 h 683413"/>
              <a:gd name="connsiteX6" fmla="*/ 68341 w 1718557"/>
              <a:gd name="connsiteY6" fmla="*/ 683413 h 683413"/>
              <a:gd name="connsiteX7" fmla="*/ 0 w 1718557"/>
              <a:gd name="connsiteY7" fmla="*/ 615072 h 683413"/>
              <a:gd name="connsiteX8" fmla="*/ 0 w 1718557"/>
              <a:gd name="connsiteY8" fmla="*/ 68341 h 6834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718557" h="683413">
                <a:moveTo>
                  <a:pt x="0" y="68341"/>
                </a:moveTo>
                <a:cubicBezTo>
                  <a:pt x="0" y="30597"/>
                  <a:pt x="30597" y="0"/>
                  <a:pt x="68341" y="0"/>
                </a:cubicBezTo>
                <a:lnTo>
                  <a:pt x="1650216" y="0"/>
                </a:lnTo>
                <a:cubicBezTo>
                  <a:pt x="1687960" y="0"/>
                  <a:pt x="1718557" y="30597"/>
                  <a:pt x="1718557" y="68341"/>
                </a:cubicBezTo>
                <a:lnTo>
                  <a:pt x="1718557" y="615072"/>
                </a:lnTo>
                <a:cubicBezTo>
                  <a:pt x="1718557" y="652816"/>
                  <a:pt x="1687960" y="683413"/>
                  <a:pt x="1650216" y="683413"/>
                </a:cubicBezTo>
                <a:lnTo>
                  <a:pt x="68341" y="683413"/>
                </a:lnTo>
                <a:cubicBezTo>
                  <a:pt x="30597" y="683413"/>
                  <a:pt x="0" y="652816"/>
                  <a:pt x="0" y="615072"/>
                </a:cubicBezTo>
                <a:lnTo>
                  <a:pt x="0" y="68341"/>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94311" tIns="69546" rIns="94311" bIns="69546" numCol="1" spcCol="1270" anchor="ctr" anchorCtr="0">
            <a:noAutofit/>
          </a:bodyPr>
          <a:lstStyle/>
          <a:p>
            <a:pPr lvl="0" algn="ctr" defTabSz="1733550">
              <a:lnSpc>
                <a:spcPct val="90000"/>
              </a:lnSpc>
              <a:spcBef>
                <a:spcPct val="0"/>
              </a:spcBef>
              <a:spcAft>
                <a:spcPct val="35000"/>
              </a:spcAft>
            </a:pPr>
            <a:r>
              <a:rPr lang="en-US" sz="2000" kern="1200" dirty="0" smtClean="0"/>
              <a:t>4 </a:t>
            </a:r>
          </a:p>
          <a:p>
            <a:pPr lvl="0" algn="ctr" defTabSz="1733550">
              <a:lnSpc>
                <a:spcPct val="90000"/>
              </a:lnSpc>
              <a:spcBef>
                <a:spcPct val="0"/>
              </a:spcBef>
              <a:spcAft>
                <a:spcPct val="35000"/>
              </a:spcAft>
            </a:pPr>
            <a:r>
              <a:rPr lang="en-US" sz="2000" kern="1200" dirty="0" smtClean="0"/>
              <a:t>Intervention Assessment</a:t>
            </a:r>
            <a:endParaRPr lang="el-GR" sz="2000" kern="1200" dirty="0" smtClean="0"/>
          </a:p>
        </p:txBody>
      </p:sp>
      <p:sp>
        <p:nvSpPr>
          <p:cNvPr id="34" name="Freeform 33"/>
          <p:cNvSpPr/>
          <p:nvPr/>
        </p:nvSpPr>
        <p:spPr>
          <a:xfrm>
            <a:off x="10116432" y="4466542"/>
            <a:ext cx="1910468" cy="970112"/>
          </a:xfrm>
          <a:custGeom>
            <a:avLst/>
            <a:gdLst>
              <a:gd name="connsiteX0" fmla="*/ 0 w 1718557"/>
              <a:gd name="connsiteY0" fmla="*/ 68341 h 683413"/>
              <a:gd name="connsiteX1" fmla="*/ 68341 w 1718557"/>
              <a:gd name="connsiteY1" fmla="*/ 0 h 683413"/>
              <a:gd name="connsiteX2" fmla="*/ 1650216 w 1718557"/>
              <a:gd name="connsiteY2" fmla="*/ 0 h 683413"/>
              <a:gd name="connsiteX3" fmla="*/ 1718557 w 1718557"/>
              <a:gd name="connsiteY3" fmla="*/ 68341 h 683413"/>
              <a:gd name="connsiteX4" fmla="*/ 1718557 w 1718557"/>
              <a:gd name="connsiteY4" fmla="*/ 615072 h 683413"/>
              <a:gd name="connsiteX5" fmla="*/ 1650216 w 1718557"/>
              <a:gd name="connsiteY5" fmla="*/ 683413 h 683413"/>
              <a:gd name="connsiteX6" fmla="*/ 68341 w 1718557"/>
              <a:gd name="connsiteY6" fmla="*/ 683413 h 683413"/>
              <a:gd name="connsiteX7" fmla="*/ 0 w 1718557"/>
              <a:gd name="connsiteY7" fmla="*/ 615072 h 683413"/>
              <a:gd name="connsiteX8" fmla="*/ 0 w 1718557"/>
              <a:gd name="connsiteY8" fmla="*/ 68341 h 6834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718557" h="683413">
                <a:moveTo>
                  <a:pt x="0" y="68341"/>
                </a:moveTo>
                <a:cubicBezTo>
                  <a:pt x="0" y="30597"/>
                  <a:pt x="30597" y="0"/>
                  <a:pt x="68341" y="0"/>
                </a:cubicBezTo>
                <a:lnTo>
                  <a:pt x="1650216" y="0"/>
                </a:lnTo>
                <a:cubicBezTo>
                  <a:pt x="1687960" y="0"/>
                  <a:pt x="1718557" y="30597"/>
                  <a:pt x="1718557" y="68341"/>
                </a:cubicBezTo>
                <a:lnTo>
                  <a:pt x="1718557" y="615072"/>
                </a:lnTo>
                <a:cubicBezTo>
                  <a:pt x="1718557" y="652816"/>
                  <a:pt x="1687960" y="683413"/>
                  <a:pt x="1650216" y="683413"/>
                </a:cubicBezTo>
                <a:lnTo>
                  <a:pt x="68341" y="683413"/>
                </a:lnTo>
                <a:cubicBezTo>
                  <a:pt x="30597" y="683413"/>
                  <a:pt x="0" y="652816"/>
                  <a:pt x="0" y="615072"/>
                </a:cubicBezTo>
                <a:lnTo>
                  <a:pt x="0" y="68341"/>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94311" tIns="69546" rIns="94311" bIns="69546" numCol="1" spcCol="1270" anchor="ctr" anchorCtr="0">
            <a:noAutofit/>
          </a:bodyPr>
          <a:lstStyle/>
          <a:p>
            <a:pPr lvl="0" algn="ctr" defTabSz="1733550">
              <a:lnSpc>
                <a:spcPct val="90000"/>
              </a:lnSpc>
              <a:spcBef>
                <a:spcPct val="0"/>
              </a:spcBef>
              <a:spcAft>
                <a:spcPct val="35000"/>
              </a:spcAft>
            </a:pPr>
            <a:r>
              <a:rPr lang="en-US" sz="2000" dirty="0" smtClean="0"/>
              <a:t>5</a:t>
            </a:r>
          </a:p>
          <a:p>
            <a:pPr lvl="0" algn="ctr" defTabSz="1733550">
              <a:lnSpc>
                <a:spcPct val="90000"/>
              </a:lnSpc>
              <a:spcBef>
                <a:spcPct val="0"/>
              </a:spcBef>
              <a:spcAft>
                <a:spcPct val="35000"/>
              </a:spcAft>
            </a:pPr>
            <a:r>
              <a:rPr lang="en-US" sz="2000" dirty="0" smtClean="0"/>
              <a:t>Intervention </a:t>
            </a:r>
            <a:r>
              <a:rPr lang="en-US" sz="2000" dirty="0"/>
              <a:t>Reassessment </a:t>
            </a:r>
            <a:endParaRPr lang="el-GR" sz="2000" kern="1200" dirty="0"/>
          </a:p>
        </p:txBody>
      </p:sp>
      <p:sp>
        <p:nvSpPr>
          <p:cNvPr id="35" name="Freeform 34"/>
          <p:cNvSpPr/>
          <p:nvPr/>
        </p:nvSpPr>
        <p:spPr>
          <a:xfrm>
            <a:off x="5099409" y="1090253"/>
            <a:ext cx="2286371" cy="3218735"/>
          </a:xfrm>
          <a:custGeom>
            <a:avLst/>
            <a:gdLst>
              <a:gd name="connsiteX0" fmla="*/ 0 w 1933376"/>
              <a:gd name="connsiteY0" fmla="*/ 159463 h 1594631"/>
              <a:gd name="connsiteX1" fmla="*/ 159463 w 1933376"/>
              <a:gd name="connsiteY1" fmla="*/ 0 h 1594631"/>
              <a:gd name="connsiteX2" fmla="*/ 1773913 w 1933376"/>
              <a:gd name="connsiteY2" fmla="*/ 0 h 1594631"/>
              <a:gd name="connsiteX3" fmla="*/ 1933376 w 1933376"/>
              <a:gd name="connsiteY3" fmla="*/ 159463 h 1594631"/>
              <a:gd name="connsiteX4" fmla="*/ 1933376 w 1933376"/>
              <a:gd name="connsiteY4" fmla="*/ 1435168 h 1594631"/>
              <a:gd name="connsiteX5" fmla="*/ 1773913 w 1933376"/>
              <a:gd name="connsiteY5" fmla="*/ 1594631 h 1594631"/>
              <a:gd name="connsiteX6" fmla="*/ 159463 w 1933376"/>
              <a:gd name="connsiteY6" fmla="*/ 1594631 h 1594631"/>
              <a:gd name="connsiteX7" fmla="*/ 0 w 1933376"/>
              <a:gd name="connsiteY7" fmla="*/ 1435168 h 1594631"/>
              <a:gd name="connsiteX8" fmla="*/ 0 w 1933376"/>
              <a:gd name="connsiteY8" fmla="*/ 159463 h 1594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33376" h="1594631">
                <a:moveTo>
                  <a:pt x="0" y="159463"/>
                </a:moveTo>
                <a:cubicBezTo>
                  <a:pt x="0" y="71394"/>
                  <a:pt x="71394" y="0"/>
                  <a:pt x="159463" y="0"/>
                </a:cubicBezTo>
                <a:lnTo>
                  <a:pt x="1773913" y="0"/>
                </a:lnTo>
                <a:cubicBezTo>
                  <a:pt x="1861982" y="0"/>
                  <a:pt x="1933376" y="71394"/>
                  <a:pt x="1933376" y="159463"/>
                </a:cubicBezTo>
                <a:lnTo>
                  <a:pt x="1933376" y="1435168"/>
                </a:lnTo>
                <a:cubicBezTo>
                  <a:pt x="1933376" y="1523237"/>
                  <a:pt x="1861982" y="1594631"/>
                  <a:pt x="1773913" y="1594631"/>
                </a:cubicBezTo>
                <a:lnTo>
                  <a:pt x="159463" y="1594631"/>
                </a:lnTo>
                <a:cubicBezTo>
                  <a:pt x="71394" y="1594631"/>
                  <a:pt x="0" y="1523237"/>
                  <a:pt x="0" y="1435168"/>
                </a:cubicBezTo>
                <a:lnTo>
                  <a:pt x="0" y="159463"/>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01467" tIns="101467" rIns="101467" bIns="443174" numCol="1" spcCol="1270" anchor="t" anchorCtr="0">
            <a:noAutofit/>
          </a:bodyPr>
          <a:lstStyle/>
          <a:p>
            <a:pPr algn="ctr">
              <a:lnSpc>
                <a:spcPct val="107000"/>
              </a:lnSpc>
            </a:pPr>
            <a:endParaRPr lang="en-US" sz="1100" dirty="0" smtClean="0"/>
          </a:p>
          <a:p>
            <a:pPr algn="ctr">
              <a:lnSpc>
                <a:spcPct val="107000"/>
              </a:lnSpc>
            </a:pPr>
            <a:r>
              <a:rPr lang="en-US" sz="1200" dirty="0" smtClean="0"/>
              <a:t>The </a:t>
            </a:r>
            <a:r>
              <a:rPr lang="en-US" sz="1200" dirty="0" err="1" smtClean="0"/>
              <a:t>victimiser’s</a:t>
            </a:r>
            <a:r>
              <a:rPr lang="en-US" sz="1200" dirty="0" smtClean="0"/>
              <a:t> </a:t>
            </a:r>
            <a:r>
              <a:rPr lang="en-US" sz="1200" dirty="0"/>
              <a:t>and victim’s parents will be informed about the incident (if they don’t know) and the subsequent actions (e.g. falling of grades, scolding, punishment, etc.), and measures that will be taken if a similar incident happens again (e.g. informing the police</a:t>
            </a:r>
            <a:r>
              <a:rPr lang="en-US" sz="1200" dirty="0" smtClean="0"/>
              <a:t>).</a:t>
            </a:r>
          </a:p>
          <a:p>
            <a:pPr algn="ctr">
              <a:lnSpc>
                <a:spcPct val="107000"/>
              </a:lnSpc>
            </a:pPr>
            <a:r>
              <a:rPr lang="en-US" sz="1200" dirty="0" smtClean="0"/>
              <a:t>The </a:t>
            </a:r>
            <a:r>
              <a:rPr lang="en-US" sz="1200" dirty="0" err="1" smtClean="0"/>
              <a:t>victimiser</a:t>
            </a:r>
            <a:r>
              <a:rPr lang="en-US" sz="1200" dirty="0" err="1"/>
              <a:t>(s</a:t>
            </a:r>
            <a:r>
              <a:rPr lang="en-US" sz="1200" dirty="0"/>
              <a:t>) will be informed about further actions that will take place if a similar incident happens again.</a:t>
            </a:r>
          </a:p>
          <a:p>
            <a:pPr algn="ctr">
              <a:lnSpc>
                <a:spcPct val="107000"/>
              </a:lnSpc>
            </a:pPr>
            <a:endParaRPr lang="el-GR" sz="1100" dirty="0"/>
          </a:p>
        </p:txBody>
      </p:sp>
      <p:sp>
        <p:nvSpPr>
          <p:cNvPr id="36" name="Freeform 35"/>
          <p:cNvSpPr/>
          <p:nvPr/>
        </p:nvSpPr>
        <p:spPr>
          <a:xfrm>
            <a:off x="7525312" y="1090253"/>
            <a:ext cx="2286371" cy="3218735"/>
          </a:xfrm>
          <a:custGeom>
            <a:avLst/>
            <a:gdLst>
              <a:gd name="connsiteX0" fmla="*/ 0 w 1933376"/>
              <a:gd name="connsiteY0" fmla="*/ 159463 h 1594631"/>
              <a:gd name="connsiteX1" fmla="*/ 159463 w 1933376"/>
              <a:gd name="connsiteY1" fmla="*/ 0 h 1594631"/>
              <a:gd name="connsiteX2" fmla="*/ 1773913 w 1933376"/>
              <a:gd name="connsiteY2" fmla="*/ 0 h 1594631"/>
              <a:gd name="connsiteX3" fmla="*/ 1933376 w 1933376"/>
              <a:gd name="connsiteY3" fmla="*/ 159463 h 1594631"/>
              <a:gd name="connsiteX4" fmla="*/ 1933376 w 1933376"/>
              <a:gd name="connsiteY4" fmla="*/ 1435168 h 1594631"/>
              <a:gd name="connsiteX5" fmla="*/ 1773913 w 1933376"/>
              <a:gd name="connsiteY5" fmla="*/ 1594631 h 1594631"/>
              <a:gd name="connsiteX6" fmla="*/ 159463 w 1933376"/>
              <a:gd name="connsiteY6" fmla="*/ 1594631 h 1594631"/>
              <a:gd name="connsiteX7" fmla="*/ 0 w 1933376"/>
              <a:gd name="connsiteY7" fmla="*/ 1435168 h 1594631"/>
              <a:gd name="connsiteX8" fmla="*/ 0 w 1933376"/>
              <a:gd name="connsiteY8" fmla="*/ 159463 h 1594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33376" h="1594631">
                <a:moveTo>
                  <a:pt x="0" y="159463"/>
                </a:moveTo>
                <a:cubicBezTo>
                  <a:pt x="0" y="71394"/>
                  <a:pt x="71394" y="0"/>
                  <a:pt x="159463" y="0"/>
                </a:cubicBezTo>
                <a:lnTo>
                  <a:pt x="1773913" y="0"/>
                </a:lnTo>
                <a:cubicBezTo>
                  <a:pt x="1861982" y="0"/>
                  <a:pt x="1933376" y="71394"/>
                  <a:pt x="1933376" y="159463"/>
                </a:cubicBezTo>
                <a:lnTo>
                  <a:pt x="1933376" y="1435168"/>
                </a:lnTo>
                <a:cubicBezTo>
                  <a:pt x="1933376" y="1523237"/>
                  <a:pt x="1861982" y="1594631"/>
                  <a:pt x="1773913" y="1594631"/>
                </a:cubicBezTo>
                <a:lnTo>
                  <a:pt x="159463" y="1594631"/>
                </a:lnTo>
                <a:cubicBezTo>
                  <a:pt x="71394" y="1594631"/>
                  <a:pt x="0" y="1523237"/>
                  <a:pt x="0" y="1435168"/>
                </a:cubicBezTo>
                <a:lnTo>
                  <a:pt x="0" y="159463"/>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0" tIns="101467" rIns="101467" bIns="443174" numCol="1" spcCol="1270" anchor="t" anchorCtr="0">
            <a:noAutofit/>
          </a:bodyPr>
          <a:lstStyle/>
          <a:p>
            <a:pPr lvl="1"/>
            <a:endParaRPr lang="en-US" sz="1200" dirty="0" smtClean="0"/>
          </a:p>
          <a:p>
            <a:pPr lvl="1" algn="ctr"/>
            <a:r>
              <a:rPr lang="en-US" sz="1200" dirty="0" smtClean="0"/>
              <a:t>What </a:t>
            </a:r>
            <a:r>
              <a:rPr lang="en-US" sz="1200" dirty="0"/>
              <a:t>is accessed is whether the intervention had any effect or if such incidents </a:t>
            </a:r>
            <a:r>
              <a:rPr lang="en-US" sz="1200" dirty="0" smtClean="0"/>
              <a:t>continue.</a:t>
            </a:r>
          </a:p>
          <a:p>
            <a:pPr lvl="1" algn="ctr"/>
            <a:r>
              <a:rPr lang="en-US" sz="1200" dirty="0" smtClean="0"/>
              <a:t>If </a:t>
            </a:r>
            <a:r>
              <a:rPr lang="en-US" sz="1200" dirty="0"/>
              <a:t>so, then further measures</a:t>
            </a:r>
            <a:r>
              <a:rPr lang="en-US" sz="1200" dirty="0" smtClean="0"/>
              <a:t>/actions should be </a:t>
            </a:r>
            <a:r>
              <a:rPr lang="en-US" sz="1200" dirty="0"/>
              <a:t>considered.</a:t>
            </a:r>
          </a:p>
          <a:p>
            <a:pPr lvl="1"/>
            <a:endParaRPr lang="el-GR" dirty="0"/>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20547045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anim calcmode="lin" valueType="num">
                                      <p:cBhvr>
                                        <p:cTn id="7" dur="750" fill="hold"/>
                                        <p:tgtEl>
                                          <p:spTgt spid="23"/>
                                        </p:tgtEl>
                                        <p:attrNameLst>
                                          <p:attrName>ppt_w</p:attrName>
                                        </p:attrNameLst>
                                      </p:cBhvr>
                                      <p:tavLst>
                                        <p:tav tm="0">
                                          <p:val>
                                            <p:fltVal val="0"/>
                                          </p:val>
                                        </p:tav>
                                        <p:tav tm="100000">
                                          <p:val>
                                            <p:strVal val="#ppt_w"/>
                                          </p:val>
                                        </p:tav>
                                      </p:tavLst>
                                    </p:anim>
                                    <p:anim calcmode="lin" valueType="num">
                                      <p:cBhvr>
                                        <p:cTn id="8" dur="750" fill="hold"/>
                                        <p:tgtEl>
                                          <p:spTgt spid="23"/>
                                        </p:tgtEl>
                                        <p:attrNameLst>
                                          <p:attrName>ppt_h</p:attrName>
                                        </p:attrNameLst>
                                      </p:cBhvr>
                                      <p:tavLst>
                                        <p:tav tm="0">
                                          <p:val>
                                            <p:fltVal val="0"/>
                                          </p:val>
                                        </p:tav>
                                        <p:tav tm="100000">
                                          <p:val>
                                            <p:strVal val="#ppt_h"/>
                                          </p:val>
                                        </p:tav>
                                      </p:tavLst>
                                    </p:anim>
                                    <p:animEffect transition="in" filter="fade">
                                      <p:cBhvr>
                                        <p:cTn id="9" dur="750"/>
                                        <p:tgtEl>
                                          <p:spTgt spid="23"/>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1"/>
                                        </p:tgtEl>
                                        <p:attrNameLst>
                                          <p:attrName>style.visibility</p:attrName>
                                        </p:attrNameLst>
                                      </p:cBhvr>
                                      <p:to>
                                        <p:strVal val="visible"/>
                                      </p:to>
                                    </p:set>
                                    <p:animEffect transition="in" filter="fade">
                                      <p:cBhvr>
                                        <p:cTn id="14" dur="1000"/>
                                        <p:tgtEl>
                                          <p:spTgt spid="21"/>
                                        </p:tgtEl>
                                      </p:cBhvr>
                                    </p:animEffect>
                                    <p:anim calcmode="lin" valueType="num">
                                      <p:cBhvr>
                                        <p:cTn id="15" dur="1000" fill="hold"/>
                                        <p:tgtEl>
                                          <p:spTgt spid="21"/>
                                        </p:tgtEl>
                                        <p:attrNameLst>
                                          <p:attrName>ppt_x</p:attrName>
                                        </p:attrNameLst>
                                      </p:cBhvr>
                                      <p:tavLst>
                                        <p:tav tm="0">
                                          <p:val>
                                            <p:strVal val="#ppt_x"/>
                                          </p:val>
                                        </p:tav>
                                        <p:tav tm="100000">
                                          <p:val>
                                            <p:strVal val="#ppt_x"/>
                                          </p:val>
                                        </p:tav>
                                      </p:tavLst>
                                    </p:anim>
                                    <p:anim calcmode="lin" valueType="num">
                                      <p:cBhvr>
                                        <p:cTn id="16" dur="1000" fill="hold"/>
                                        <p:tgtEl>
                                          <p:spTgt spid="21"/>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26"/>
                                        </p:tgtEl>
                                        <p:attrNameLst>
                                          <p:attrName>style.visibility</p:attrName>
                                        </p:attrNameLst>
                                      </p:cBhvr>
                                      <p:to>
                                        <p:strVal val="visible"/>
                                      </p:to>
                                    </p:set>
                                    <p:anim calcmode="lin" valueType="num">
                                      <p:cBhvr>
                                        <p:cTn id="21" dur="500" fill="hold"/>
                                        <p:tgtEl>
                                          <p:spTgt spid="26"/>
                                        </p:tgtEl>
                                        <p:attrNameLst>
                                          <p:attrName>ppt_w</p:attrName>
                                        </p:attrNameLst>
                                      </p:cBhvr>
                                      <p:tavLst>
                                        <p:tav tm="0">
                                          <p:val>
                                            <p:fltVal val="0"/>
                                          </p:val>
                                        </p:tav>
                                        <p:tav tm="100000">
                                          <p:val>
                                            <p:strVal val="#ppt_w"/>
                                          </p:val>
                                        </p:tav>
                                      </p:tavLst>
                                    </p:anim>
                                    <p:anim calcmode="lin" valueType="num">
                                      <p:cBhvr>
                                        <p:cTn id="22" dur="500" fill="hold"/>
                                        <p:tgtEl>
                                          <p:spTgt spid="26"/>
                                        </p:tgtEl>
                                        <p:attrNameLst>
                                          <p:attrName>ppt_h</p:attrName>
                                        </p:attrNameLst>
                                      </p:cBhvr>
                                      <p:tavLst>
                                        <p:tav tm="0">
                                          <p:val>
                                            <p:fltVal val="0"/>
                                          </p:val>
                                        </p:tav>
                                        <p:tav tm="100000">
                                          <p:val>
                                            <p:strVal val="#ppt_h"/>
                                          </p:val>
                                        </p:tav>
                                      </p:tavLst>
                                    </p:anim>
                                    <p:animEffect transition="in" filter="fade">
                                      <p:cBhvr>
                                        <p:cTn id="23" dur="500"/>
                                        <p:tgtEl>
                                          <p:spTgt spid="26"/>
                                        </p:tgtEl>
                                      </p:cBhvr>
                                    </p:animEffect>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24"/>
                                        </p:tgtEl>
                                        <p:attrNameLst>
                                          <p:attrName>style.visibility</p:attrName>
                                        </p:attrNameLst>
                                      </p:cBhvr>
                                      <p:to>
                                        <p:strVal val="visible"/>
                                      </p:to>
                                    </p:set>
                                    <p:animEffect transition="in" filter="fade">
                                      <p:cBhvr>
                                        <p:cTn id="28" dur="1000"/>
                                        <p:tgtEl>
                                          <p:spTgt spid="24"/>
                                        </p:tgtEl>
                                      </p:cBhvr>
                                    </p:animEffect>
                                    <p:anim calcmode="lin" valueType="num">
                                      <p:cBhvr>
                                        <p:cTn id="29" dur="1000" fill="hold"/>
                                        <p:tgtEl>
                                          <p:spTgt spid="24"/>
                                        </p:tgtEl>
                                        <p:attrNameLst>
                                          <p:attrName>ppt_x</p:attrName>
                                        </p:attrNameLst>
                                      </p:cBhvr>
                                      <p:tavLst>
                                        <p:tav tm="0">
                                          <p:val>
                                            <p:strVal val="#ppt_x"/>
                                          </p:val>
                                        </p:tav>
                                        <p:tav tm="100000">
                                          <p:val>
                                            <p:strVal val="#ppt_x"/>
                                          </p:val>
                                        </p:tav>
                                      </p:tavLst>
                                    </p:anim>
                                    <p:anim calcmode="lin" valueType="num">
                                      <p:cBhvr>
                                        <p:cTn id="30" dur="1000" fill="hold"/>
                                        <p:tgtEl>
                                          <p:spTgt spid="24"/>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29"/>
                                        </p:tgtEl>
                                        <p:attrNameLst>
                                          <p:attrName>style.visibility</p:attrName>
                                        </p:attrNameLst>
                                      </p:cBhvr>
                                      <p:to>
                                        <p:strVal val="visible"/>
                                      </p:to>
                                    </p:set>
                                    <p:anim calcmode="lin" valueType="num">
                                      <p:cBhvr>
                                        <p:cTn id="35" dur="750" fill="hold"/>
                                        <p:tgtEl>
                                          <p:spTgt spid="29"/>
                                        </p:tgtEl>
                                        <p:attrNameLst>
                                          <p:attrName>ppt_w</p:attrName>
                                        </p:attrNameLst>
                                      </p:cBhvr>
                                      <p:tavLst>
                                        <p:tav tm="0">
                                          <p:val>
                                            <p:fltVal val="0"/>
                                          </p:val>
                                        </p:tav>
                                        <p:tav tm="100000">
                                          <p:val>
                                            <p:strVal val="#ppt_w"/>
                                          </p:val>
                                        </p:tav>
                                      </p:tavLst>
                                    </p:anim>
                                    <p:anim calcmode="lin" valueType="num">
                                      <p:cBhvr>
                                        <p:cTn id="36" dur="750" fill="hold"/>
                                        <p:tgtEl>
                                          <p:spTgt spid="29"/>
                                        </p:tgtEl>
                                        <p:attrNameLst>
                                          <p:attrName>ppt_h</p:attrName>
                                        </p:attrNameLst>
                                      </p:cBhvr>
                                      <p:tavLst>
                                        <p:tav tm="0">
                                          <p:val>
                                            <p:fltVal val="0"/>
                                          </p:val>
                                        </p:tav>
                                        <p:tav tm="100000">
                                          <p:val>
                                            <p:strVal val="#ppt_h"/>
                                          </p:val>
                                        </p:tav>
                                      </p:tavLst>
                                    </p:anim>
                                    <p:animEffect transition="in" filter="fade">
                                      <p:cBhvr>
                                        <p:cTn id="37" dur="750"/>
                                        <p:tgtEl>
                                          <p:spTgt spid="29"/>
                                        </p:tgtEl>
                                      </p:cBhvr>
                                    </p:animEffect>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5"/>
                                        </p:tgtEl>
                                        <p:attrNameLst>
                                          <p:attrName>style.visibility</p:attrName>
                                        </p:attrNameLst>
                                      </p:cBhvr>
                                      <p:to>
                                        <p:strVal val="visible"/>
                                      </p:to>
                                    </p:set>
                                    <p:animEffect transition="in" filter="fade">
                                      <p:cBhvr>
                                        <p:cTn id="42" dur="1000"/>
                                        <p:tgtEl>
                                          <p:spTgt spid="35"/>
                                        </p:tgtEl>
                                      </p:cBhvr>
                                    </p:animEffect>
                                    <p:anim calcmode="lin" valueType="num">
                                      <p:cBhvr>
                                        <p:cTn id="43" dur="1000" fill="hold"/>
                                        <p:tgtEl>
                                          <p:spTgt spid="35"/>
                                        </p:tgtEl>
                                        <p:attrNameLst>
                                          <p:attrName>ppt_x</p:attrName>
                                        </p:attrNameLst>
                                      </p:cBhvr>
                                      <p:tavLst>
                                        <p:tav tm="0">
                                          <p:val>
                                            <p:strVal val="#ppt_x"/>
                                          </p:val>
                                        </p:tav>
                                        <p:tav tm="100000">
                                          <p:val>
                                            <p:strVal val="#ppt_x"/>
                                          </p:val>
                                        </p:tav>
                                      </p:tavLst>
                                    </p:anim>
                                    <p:anim calcmode="lin" valueType="num">
                                      <p:cBhvr>
                                        <p:cTn id="44" dur="1000" fill="hold"/>
                                        <p:tgtEl>
                                          <p:spTgt spid="35"/>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grpId="0" nodeType="clickEffect">
                                  <p:stCondLst>
                                    <p:cond delay="0"/>
                                  </p:stCondLst>
                                  <p:childTnLst>
                                    <p:set>
                                      <p:cBhvr>
                                        <p:cTn id="48" dur="1" fill="hold">
                                          <p:stCondLst>
                                            <p:cond delay="0"/>
                                          </p:stCondLst>
                                        </p:cTn>
                                        <p:tgtEl>
                                          <p:spTgt spid="32"/>
                                        </p:tgtEl>
                                        <p:attrNameLst>
                                          <p:attrName>style.visibility</p:attrName>
                                        </p:attrNameLst>
                                      </p:cBhvr>
                                      <p:to>
                                        <p:strVal val="visible"/>
                                      </p:to>
                                    </p:set>
                                    <p:anim calcmode="lin" valueType="num">
                                      <p:cBhvr>
                                        <p:cTn id="49" dur="750" fill="hold"/>
                                        <p:tgtEl>
                                          <p:spTgt spid="32"/>
                                        </p:tgtEl>
                                        <p:attrNameLst>
                                          <p:attrName>ppt_w</p:attrName>
                                        </p:attrNameLst>
                                      </p:cBhvr>
                                      <p:tavLst>
                                        <p:tav tm="0">
                                          <p:val>
                                            <p:fltVal val="0"/>
                                          </p:val>
                                        </p:tav>
                                        <p:tav tm="100000">
                                          <p:val>
                                            <p:strVal val="#ppt_w"/>
                                          </p:val>
                                        </p:tav>
                                      </p:tavLst>
                                    </p:anim>
                                    <p:anim calcmode="lin" valueType="num">
                                      <p:cBhvr>
                                        <p:cTn id="50" dur="750" fill="hold"/>
                                        <p:tgtEl>
                                          <p:spTgt spid="32"/>
                                        </p:tgtEl>
                                        <p:attrNameLst>
                                          <p:attrName>ppt_h</p:attrName>
                                        </p:attrNameLst>
                                      </p:cBhvr>
                                      <p:tavLst>
                                        <p:tav tm="0">
                                          <p:val>
                                            <p:fltVal val="0"/>
                                          </p:val>
                                        </p:tav>
                                        <p:tav tm="100000">
                                          <p:val>
                                            <p:strVal val="#ppt_h"/>
                                          </p:val>
                                        </p:tav>
                                      </p:tavLst>
                                    </p:anim>
                                    <p:animEffect transition="in" filter="fade">
                                      <p:cBhvr>
                                        <p:cTn id="51" dur="750"/>
                                        <p:tgtEl>
                                          <p:spTgt spid="32"/>
                                        </p:tgtEl>
                                      </p:cBhvr>
                                    </p:animEffect>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6"/>
                                        </p:tgtEl>
                                        <p:attrNameLst>
                                          <p:attrName>style.visibility</p:attrName>
                                        </p:attrNameLst>
                                      </p:cBhvr>
                                      <p:to>
                                        <p:strVal val="visible"/>
                                      </p:to>
                                    </p:set>
                                    <p:animEffect transition="in" filter="fade">
                                      <p:cBhvr>
                                        <p:cTn id="56" dur="1000"/>
                                        <p:tgtEl>
                                          <p:spTgt spid="36"/>
                                        </p:tgtEl>
                                      </p:cBhvr>
                                    </p:animEffect>
                                    <p:anim calcmode="lin" valueType="num">
                                      <p:cBhvr>
                                        <p:cTn id="57" dur="1000" fill="hold"/>
                                        <p:tgtEl>
                                          <p:spTgt spid="36"/>
                                        </p:tgtEl>
                                        <p:attrNameLst>
                                          <p:attrName>ppt_x</p:attrName>
                                        </p:attrNameLst>
                                      </p:cBhvr>
                                      <p:tavLst>
                                        <p:tav tm="0">
                                          <p:val>
                                            <p:strVal val="#ppt_x"/>
                                          </p:val>
                                        </p:tav>
                                        <p:tav tm="100000">
                                          <p:val>
                                            <p:strVal val="#ppt_x"/>
                                          </p:val>
                                        </p:tav>
                                      </p:tavLst>
                                    </p:anim>
                                    <p:anim calcmode="lin" valueType="num">
                                      <p:cBhvr>
                                        <p:cTn id="58" dur="1000" fill="hold"/>
                                        <p:tgtEl>
                                          <p:spTgt spid="36"/>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53" presetClass="entr" presetSubtype="16" fill="hold" grpId="0" nodeType="clickEffect">
                                  <p:stCondLst>
                                    <p:cond delay="0"/>
                                  </p:stCondLst>
                                  <p:childTnLst>
                                    <p:set>
                                      <p:cBhvr>
                                        <p:cTn id="62" dur="1" fill="hold">
                                          <p:stCondLst>
                                            <p:cond delay="0"/>
                                          </p:stCondLst>
                                        </p:cTn>
                                        <p:tgtEl>
                                          <p:spTgt spid="34"/>
                                        </p:tgtEl>
                                        <p:attrNameLst>
                                          <p:attrName>style.visibility</p:attrName>
                                        </p:attrNameLst>
                                      </p:cBhvr>
                                      <p:to>
                                        <p:strVal val="visible"/>
                                      </p:to>
                                    </p:set>
                                    <p:anim calcmode="lin" valueType="num">
                                      <p:cBhvr>
                                        <p:cTn id="63" dur="750" fill="hold"/>
                                        <p:tgtEl>
                                          <p:spTgt spid="34"/>
                                        </p:tgtEl>
                                        <p:attrNameLst>
                                          <p:attrName>ppt_w</p:attrName>
                                        </p:attrNameLst>
                                      </p:cBhvr>
                                      <p:tavLst>
                                        <p:tav tm="0">
                                          <p:val>
                                            <p:fltVal val="0"/>
                                          </p:val>
                                        </p:tav>
                                        <p:tav tm="100000">
                                          <p:val>
                                            <p:strVal val="#ppt_w"/>
                                          </p:val>
                                        </p:tav>
                                      </p:tavLst>
                                    </p:anim>
                                    <p:anim calcmode="lin" valueType="num">
                                      <p:cBhvr>
                                        <p:cTn id="64" dur="750" fill="hold"/>
                                        <p:tgtEl>
                                          <p:spTgt spid="34"/>
                                        </p:tgtEl>
                                        <p:attrNameLst>
                                          <p:attrName>ppt_h</p:attrName>
                                        </p:attrNameLst>
                                      </p:cBhvr>
                                      <p:tavLst>
                                        <p:tav tm="0">
                                          <p:val>
                                            <p:fltVal val="0"/>
                                          </p:val>
                                        </p:tav>
                                        <p:tav tm="100000">
                                          <p:val>
                                            <p:strVal val="#ppt_h"/>
                                          </p:val>
                                        </p:tav>
                                      </p:tavLst>
                                    </p:anim>
                                    <p:animEffect transition="in" filter="fade">
                                      <p:cBhvr>
                                        <p:cTn id="65" dur="750"/>
                                        <p:tgtEl>
                                          <p:spTgt spid="34"/>
                                        </p:tgtEl>
                                      </p:cBhvr>
                                    </p:animEffect>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27"/>
                                        </p:tgtEl>
                                        <p:attrNameLst>
                                          <p:attrName>style.visibility</p:attrName>
                                        </p:attrNameLst>
                                      </p:cBhvr>
                                      <p:to>
                                        <p:strVal val="visible"/>
                                      </p:to>
                                    </p:set>
                                    <p:animEffect transition="in" filter="fade">
                                      <p:cBhvr>
                                        <p:cTn id="70" dur="1000"/>
                                        <p:tgtEl>
                                          <p:spTgt spid="27"/>
                                        </p:tgtEl>
                                      </p:cBhvr>
                                    </p:animEffect>
                                    <p:anim calcmode="lin" valueType="num">
                                      <p:cBhvr>
                                        <p:cTn id="71" dur="1000" fill="hold"/>
                                        <p:tgtEl>
                                          <p:spTgt spid="27"/>
                                        </p:tgtEl>
                                        <p:attrNameLst>
                                          <p:attrName>ppt_x</p:attrName>
                                        </p:attrNameLst>
                                      </p:cBhvr>
                                      <p:tavLst>
                                        <p:tav tm="0">
                                          <p:val>
                                            <p:strVal val="#ppt_x"/>
                                          </p:val>
                                        </p:tav>
                                        <p:tav tm="100000">
                                          <p:val>
                                            <p:strVal val="#ppt_x"/>
                                          </p:val>
                                        </p:tav>
                                      </p:tavLst>
                                    </p:anim>
                                    <p:anim calcmode="lin" valueType="num">
                                      <p:cBhvr>
                                        <p:cTn id="72" dur="1000" fill="hold"/>
                                        <p:tgtEl>
                                          <p:spTgt spid="2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23" grpId="0" animBg="1"/>
      <p:bldP spid="24" grpId="0" animBg="1"/>
      <p:bldP spid="26" grpId="0" animBg="1"/>
      <p:bldP spid="27" grpId="0" animBg="1"/>
      <p:bldP spid="29" grpId="0" animBg="1"/>
      <p:bldP spid="32" grpId="0" animBg="1"/>
      <p:bldP spid="34" grpId="0" animBg="1"/>
      <p:bldP spid="35" grpId="0" animBg="1"/>
      <p:bldP spid="36" grpId="0" animBg="1"/>
    </p:bld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sz="4000" b="1" dirty="0"/>
              <a:t>Suggestions</a:t>
            </a:r>
            <a:r>
              <a:rPr lang="en-US" sz="4000" b="1" dirty="0" smtClean="0"/>
              <a:t> – Good practice – </a:t>
            </a:r>
            <a:r>
              <a:rPr lang="en-US" sz="4000" b="1" dirty="0" smtClean="0">
                <a:solidFill>
                  <a:srgbClr val="DF145E"/>
                </a:solidFill>
              </a:rPr>
              <a:t>Contract </a:t>
            </a:r>
            <a:endParaRPr lang="el-GR" dirty="0">
              <a:solidFill>
                <a:srgbClr val="DF145E"/>
              </a:solidFill>
            </a:endParaRPr>
          </a:p>
        </p:txBody>
      </p:sp>
      <p:sp>
        <p:nvSpPr>
          <p:cNvPr id="6" name="Text Placeholder 5"/>
          <p:cNvSpPr>
            <a:spLocks noGrp="1"/>
          </p:cNvSpPr>
          <p:nvPr>
            <p:ph type="body" sz="quarter" idx="11"/>
          </p:nvPr>
        </p:nvSpPr>
        <p:spPr/>
        <p:txBody>
          <a:bodyPr/>
          <a:lstStyle/>
          <a:p>
            <a:r>
              <a:rPr lang="en-GB" sz="2400" b="1" dirty="0"/>
              <a:t>Issue</a:t>
            </a:r>
            <a:r>
              <a:rPr lang="en-US" sz="2400" b="1" dirty="0"/>
              <a:t> a contract</a:t>
            </a:r>
            <a:r>
              <a:rPr lang="en-US" sz="2400" dirty="0"/>
              <a:t> on the policy of the school to combat bullying, which will be signed by the school teachers, the</a:t>
            </a:r>
            <a:r>
              <a:rPr lang="en-US" sz="2400" dirty="0" smtClean="0"/>
              <a:t> school leader and </a:t>
            </a:r>
            <a:r>
              <a:rPr lang="en-US" sz="2400" dirty="0"/>
              <a:t>other staff at the beginning of the school year, so that everyone commits equally to eliminating the phenomenon.</a:t>
            </a:r>
            <a:endParaRPr lang="el-GR" sz="2400" b="1" dirty="0"/>
          </a:p>
        </p:txBody>
      </p:sp>
      <p:pic>
        <p:nvPicPr>
          <p:cNvPr id="7" name="Picture 6"/>
          <p:cNvPicPr>
            <a:picLocks noChangeAspect="1"/>
          </p:cNvPicPr>
          <p:nvPr/>
        </p:nvPicPr>
        <p:blipFill>
          <a:blip r:embed="rId3" cstate="print">
            <a:extLst>
              <a:ext uri="{28A0092B-C50C-407E-A947-70E740481C1C}">
                <a14:useLocalDpi xmlns:mc="http://schemas.openxmlformats.org/markup-compatibility/2006" xmlns:mv="urn:schemas-microsoft-com:mac:vml"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6096000" y="2237013"/>
            <a:ext cx="5769428" cy="4327071"/>
          </a:xfrm>
          <a:prstGeom prst="rect">
            <a:avLst/>
          </a:prstGeom>
        </p:spPr>
      </p:pic>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1569600763"/>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tag name="ARTICULATE_PROJECT_OPEN" val="0"/>
</p:tagLst>
</file>

<file path=ppt/theme/theme1.xml><?xml version="1.0" encoding="utf-8"?>
<a:theme xmlns:a="http://schemas.openxmlformats.org/drawingml/2006/main" name="CARDET Course template">
  <a:themeElements>
    <a:clrScheme name="ComBuS">
      <a:dk1>
        <a:srgbClr val="0A1652"/>
      </a:dk1>
      <a:lt1>
        <a:srgbClr val="F2F2F2"/>
      </a:lt1>
      <a:dk2>
        <a:srgbClr val="EAC3F3"/>
      </a:dk2>
      <a:lt2>
        <a:srgbClr val="F2F2F2"/>
      </a:lt2>
      <a:accent1>
        <a:srgbClr val="ED145A"/>
      </a:accent1>
      <a:accent2>
        <a:srgbClr val="601872"/>
      </a:accent2>
      <a:accent3>
        <a:srgbClr val="00AEEF"/>
      </a:accent3>
      <a:accent4>
        <a:srgbClr val="F7941E"/>
      </a:accent4>
      <a:accent5>
        <a:srgbClr val="1F4E79"/>
      </a:accent5>
      <a:accent6>
        <a:srgbClr val="BFBFBF"/>
      </a:accent6>
      <a:hlink>
        <a:srgbClr val="00ADBB"/>
      </a:hlink>
      <a:folHlink>
        <a:srgbClr val="00ADBB"/>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a="http://schemas.openxmlformats.org/drawingml/2006/main" xmlns="" name="Office Theme" id="{62F939B6-93AF-4DB8-9C6B-D6C7DFDC589F}" vid="{4A3C46E8-61CC-4603-A589-7422A47A8E4A}"/>
    </a:ext>
  </a:extLst>
</a:theme>
</file>

<file path=ppt/theme/theme2.xml><?xml version="1.0" encoding="utf-8"?>
<a:theme xmlns:a="http://schemas.openxmlformats.org/drawingml/2006/main" name="CARDET Course template - Cover page">
  <a:themeElements>
    <a:clrScheme name="Cardet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a="http://schemas.openxmlformats.org/drawingml/2006/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a="http://schemas.openxmlformats.org/drawingml/2006/main" xmlns=""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a="http://schemas.openxmlformats.org/drawingml/2006/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1550</TotalTime>
  <Words>1947</Words>
  <Application>Microsoft Macintosh PowerPoint</Application>
  <PresentationFormat>Custom</PresentationFormat>
  <Paragraphs>116</Paragraphs>
  <Slides>13</Slides>
  <Notes>10</Notes>
  <HiddenSlides>0</HiddenSlides>
  <MMClips>0</MMClips>
  <ScaleCrop>false</ScaleCrop>
  <HeadingPairs>
    <vt:vector size="4" baseType="variant">
      <vt:variant>
        <vt:lpstr>Design Template</vt:lpstr>
      </vt:variant>
      <vt:variant>
        <vt:i4>2</vt:i4>
      </vt:variant>
      <vt:variant>
        <vt:lpstr>Slide Titles</vt:lpstr>
      </vt:variant>
      <vt:variant>
        <vt:i4>13</vt:i4>
      </vt:variant>
    </vt:vector>
  </HeadingPairs>
  <TitlesOfParts>
    <vt:vector size="15" baseType="lpstr">
      <vt:lpstr>CARDET Course template</vt:lpstr>
      <vt:lpstr>CARDET Course template - Cover page</vt:lpstr>
      <vt:lpstr>Combat Bullying – Guidelines and Tools for School Leaders  </vt:lpstr>
      <vt:lpstr>Summary</vt:lpstr>
      <vt:lpstr>Case Study – Andreas’s Case</vt:lpstr>
      <vt:lpstr>Case Study – Andreas’s Case</vt:lpstr>
      <vt:lpstr>Case Study – Andreas’s Case</vt:lpstr>
      <vt:lpstr>Case Study – Andreas’s Case</vt:lpstr>
      <vt:lpstr>Case Study – Andreas’s Case</vt:lpstr>
      <vt:lpstr>Bullying Management System</vt:lpstr>
      <vt:lpstr>Suggestions – Good practice – Contract </vt:lpstr>
      <vt:lpstr>Suggestions – Good practice – Electronic Record Archive</vt:lpstr>
      <vt:lpstr>Suggestions - Good practice - Space for Anonymous Reporting </vt:lpstr>
      <vt:lpstr>Resources</vt:lpstr>
      <vt:lpstr>Slide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2Fast4u</dc:creator>
  <cp:lastModifiedBy>Joanna Charalambous</cp:lastModifiedBy>
  <cp:revision>112</cp:revision>
  <dcterms:created xsi:type="dcterms:W3CDTF">2016-09-23T10:23:54Z</dcterms:created>
  <dcterms:modified xsi:type="dcterms:W3CDTF">2016-09-23T10:35:00Z</dcterms:modified>
</cp:coreProperties>
</file>