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7"/>
  </p:notesMasterIdLst>
  <p:handoutMasterIdLst>
    <p:handoutMasterId r:id="rId8"/>
  </p:handoutMasterIdLst>
  <p:sldIdLst>
    <p:sldId id="256" r:id="rId3"/>
    <p:sldId id="263" r:id="rId4"/>
    <p:sldId id="262" r:id="rId5"/>
    <p:sldId id="259"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43" autoAdjust="0"/>
    <p:restoredTop sz="82466" autoAdjust="0"/>
  </p:normalViewPr>
  <p:slideViewPr>
    <p:cSldViewPr snapToGrid="0">
      <p:cViewPr varScale="1">
        <p:scale>
          <a:sx n="60" d="100"/>
          <a:sy n="60" d="100"/>
        </p:scale>
        <p:origin x="-246"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14/11/2016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‹N›</a:t>
            </a:fld>
            <a:endParaRPr lang="el-GR"/>
          </a:p>
        </p:txBody>
      </p:sp>
    </p:spTree>
    <p:extLst>
      <p:ext uri="{BB962C8B-B14F-4D97-AF65-F5344CB8AC3E}">
        <p14:creationId xmlns:p14="http://schemas.microsoft.com/office/powerpoint/2010/main" xmlns=""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14/11/2016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‹N›</a:t>
            </a:fld>
            <a:endParaRPr lang="el-GR"/>
          </a:p>
        </p:txBody>
      </p:sp>
    </p:spTree>
    <p:extLst>
      <p:ext uri="{BB962C8B-B14F-4D97-AF65-F5344CB8AC3E}">
        <p14:creationId xmlns:p14="http://schemas.microsoft.com/office/powerpoint/2010/main" xmlns=""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u="sng" dirty="0" smtClean="0"/>
              <a:t>Note</a:t>
            </a:r>
            <a:r>
              <a:rPr lang="en-US" dirty="0" smtClean="0"/>
              <a:t>: </a:t>
            </a:r>
            <a:r>
              <a:rPr lang="en-US" dirty="0" err="1" smtClean="0"/>
              <a:t>L’esparto</a:t>
            </a:r>
            <a:r>
              <a:rPr lang="en-US" dirty="0" smtClean="0"/>
              <a:t> </a:t>
            </a:r>
            <a:r>
              <a:rPr lang="en-US" dirty="0" err="1" smtClean="0"/>
              <a:t>raccomanda</a:t>
            </a:r>
            <a:r>
              <a:rPr lang="en-US" dirty="0" smtClean="0"/>
              <a:t> </a:t>
            </a:r>
            <a:r>
              <a:rPr lang="en-US" dirty="0" err="1" smtClean="0"/>
              <a:t>ai</a:t>
            </a:r>
            <a:r>
              <a:rPr lang="en-US" dirty="0" smtClean="0"/>
              <a:t> </a:t>
            </a:r>
            <a:r>
              <a:rPr lang="en-US" dirty="0" err="1" smtClean="0"/>
              <a:t>partecipanti</a:t>
            </a:r>
            <a:r>
              <a:rPr lang="en-US" dirty="0" smtClean="0"/>
              <a:t> di </a:t>
            </a:r>
            <a:r>
              <a:rPr lang="en-US" dirty="0" err="1" smtClean="0"/>
              <a:t>riflettere</a:t>
            </a:r>
            <a:r>
              <a:rPr lang="en-US" dirty="0" smtClean="0"/>
              <a:t> </a:t>
            </a:r>
            <a:r>
              <a:rPr lang="en-US" dirty="0" err="1" smtClean="0"/>
              <a:t>dopo</a:t>
            </a:r>
            <a:r>
              <a:rPr lang="en-US" dirty="0" smtClean="0"/>
              <a:t> la </a:t>
            </a:r>
            <a:r>
              <a:rPr lang="en-US" dirty="0" err="1" smtClean="0"/>
              <a:t>presentazione</a:t>
            </a:r>
            <a:r>
              <a:rPr lang="en-US" dirty="0" smtClean="0"/>
              <a:t> del </a:t>
            </a:r>
            <a:r>
              <a:rPr lang="en-US" dirty="0" err="1" smtClean="0"/>
              <a:t>seminario</a:t>
            </a:r>
            <a:r>
              <a:rPr lang="en-US" dirty="0" smtClean="0"/>
              <a:t> e </a:t>
            </a:r>
            <a:r>
              <a:rPr lang="en-US" dirty="0" err="1" smtClean="0"/>
              <a:t>provare</a:t>
            </a:r>
            <a:r>
              <a:rPr lang="en-US" dirty="0" smtClean="0"/>
              <a:t> a </a:t>
            </a:r>
            <a:r>
              <a:rPr lang="en-US" dirty="0" err="1" smtClean="0"/>
              <a:t>comparare</a:t>
            </a:r>
            <a:r>
              <a:rPr lang="en-US" dirty="0" smtClean="0"/>
              <a:t>/</a:t>
            </a:r>
            <a:r>
              <a:rPr lang="en-US" dirty="0" err="1" smtClean="0"/>
              <a:t>contrastare</a:t>
            </a:r>
            <a:r>
              <a:rPr lang="en-US" dirty="0" smtClean="0"/>
              <a:t>, </a:t>
            </a:r>
            <a:r>
              <a:rPr lang="en-US" dirty="0" err="1" smtClean="0"/>
              <a:t>giudicare</a:t>
            </a:r>
            <a:r>
              <a:rPr lang="en-US" dirty="0" smtClean="0"/>
              <a:t> e </a:t>
            </a:r>
            <a:r>
              <a:rPr lang="en-US" dirty="0" err="1" smtClean="0"/>
              <a:t>giustificare</a:t>
            </a:r>
            <a:r>
              <a:rPr lang="en-US" dirty="0" smtClean="0"/>
              <a:t> </a:t>
            </a:r>
            <a:r>
              <a:rPr lang="en-US" dirty="0" err="1" smtClean="0"/>
              <a:t>i</a:t>
            </a:r>
            <a:r>
              <a:rPr lang="en-US" dirty="0" smtClean="0"/>
              <a:t> </a:t>
            </a:r>
            <a:r>
              <a:rPr lang="en-US" dirty="0" err="1" smtClean="0"/>
              <a:t>differenti</a:t>
            </a:r>
            <a:r>
              <a:rPr lang="en-US" baseline="0" dirty="0" smtClean="0"/>
              <a:t> </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modi</a:t>
            </a:r>
            <a:r>
              <a:rPr lang="en-GB" sz="1200" kern="1200" dirty="0" smtClean="0">
                <a:solidFill>
                  <a:schemeClr val="tx1"/>
                </a:solidFill>
                <a:latin typeface="+mn-lt"/>
                <a:ea typeface="+mn-ea"/>
                <a:cs typeface="+mn-cs"/>
              </a:rPr>
              <a:t> di </a:t>
            </a:r>
            <a:r>
              <a:rPr lang="en-GB" sz="1200" kern="1200" dirty="0" err="1" smtClean="0">
                <a:solidFill>
                  <a:schemeClr val="tx1"/>
                </a:solidFill>
                <a:latin typeface="+mn-lt"/>
                <a:ea typeface="+mn-ea"/>
                <a:cs typeface="+mn-cs"/>
              </a:rPr>
              <a:t>accrescere</a:t>
            </a:r>
            <a:r>
              <a:rPr lang="en-GB" sz="1200" kern="1200" dirty="0" smtClean="0">
                <a:solidFill>
                  <a:schemeClr val="tx1"/>
                </a:solidFill>
                <a:latin typeface="+mn-lt"/>
                <a:ea typeface="+mn-ea"/>
                <a:cs typeface="+mn-cs"/>
              </a:rPr>
              <a:t> la </a:t>
            </a:r>
            <a:r>
              <a:rPr lang="en-GB" sz="1200" kern="1200" dirty="0" err="1" smtClean="0">
                <a:solidFill>
                  <a:schemeClr val="tx1"/>
                </a:solidFill>
                <a:latin typeface="+mn-lt"/>
                <a:ea typeface="+mn-ea"/>
                <a:cs typeface="+mn-cs"/>
              </a:rPr>
              <a:t>consapevolezza</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a:t>
            </a:fld>
            <a:endParaRPr lang="el-GR"/>
          </a:p>
        </p:txBody>
      </p:sp>
    </p:spTree>
    <p:extLst>
      <p:ext uri="{BB962C8B-B14F-4D97-AF65-F5344CB8AC3E}">
        <p14:creationId xmlns:p14="http://schemas.microsoft.com/office/powerpoint/2010/main" xmlns="" val="2901262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C6CF91B0-25AB-4DFA-B184-293DD156034C}" type="slidenum">
              <a:rPr lang="el-GR" smtClean="0"/>
              <a:pPr/>
              <a:t>3</a:t>
            </a:fld>
            <a:endParaRPr lang="el-GR"/>
          </a:p>
        </p:txBody>
      </p:sp>
    </p:spTree>
    <p:extLst>
      <p:ext uri="{BB962C8B-B14F-4D97-AF65-F5344CB8AC3E}">
        <p14:creationId xmlns:p14="http://schemas.microsoft.com/office/powerpoint/2010/main" xmlns="" val="2539561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xmlns=""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xmlns=""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xmlns=""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xmlns=""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xmlns=""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14/11/2016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‹N›</a:t>
            </a:fld>
            <a:endParaRPr lang="el-GR"/>
          </a:p>
        </p:txBody>
      </p:sp>
    </p:spTree>
    <p:extLst>
      <p:ext uri="{BB962C8B-B14F-4D97-AF65-F5344CB8AC3E}">
        <p14:creationId xmlns:p14="http://schemas.microsoft.com/office/powerpoint/2010/main" xmlns=""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7543" y="1270906"/>
            <a:ext cx="9144000" cy="2195513"/>
          </a:xfrm>
        </p:spPr>
        <p:txBody>
          <a:bodyPr/>
          <a:lstStyle/>
          <a:p>
            <a:r>
              <a:rPr lang="en-GB" sz="4800" b="1" dirty="0" err="1" smtClean="0"/>
              <a:t>Aumentare</a:t>
            </a:r>
            <a:r>
              <a:rPr lang="en-GB" sz="4800" b="1" dirty="0" smtClean="0"/>
              <a:t> la </a:t>
            </a:r>
            <a:r>
              <a:rPr lang="en-GB" sz="4800" b="1" dirty="0" err="1" smtClean="0"/>
              <a:t>conspevolezza</a:t>
            </a:r>
            <a:r>
              <a:rPr lang="en-GB" sz="4800" b="1" dirty="0" smtClean="0"/>
              <a:t> </a:t>
            </a:r>
            <a:r>
              <a:rPr lang="en-GB" sz="4800" b="1" dirty="0" err="1" smtClean="0"/>
              <a:t>sul</a:t>
            </a:r>
            <a:r>
              <a:rPr lang="en-GB" sz="4800" b="1" dirty="0" smtClean="0"/>
              <a:t> </a:t>
            </a:r>
            <a:r>
              <a:rPr lang="en-GB" sz="4800" b="1" dirty="0" err="1" smtClean="0"/>
              <a:t>fenomeno</a:t>
            </a:r>
            <a:r>
              <a:rPr lang="en-GB" sz="4800" b="1" dirty="0" smtClean="0"/>
              <a:t> del </a:t>
            </a:r>
            <a:r>
              <a:rPr lang="en-GB" sz="4800" b="1" dirty="0" err="1" smtClean="0"/>
              <a:t>bullismo</a:t>
            </a:r>
            <a:r>
              <a:rPr lang="en-GB" sz="4800" b="1" dirty="0" smtClean="0"/>
              <a:t/>
            </a:r>
            <a:br>
              <a:rPr lang="en-GB" sz="4800" b="1" dirty="0" smtClean="0"/>
            </a:br>
            <a:endParaRPr lang="el-GR" dirty="0"/>
          </a:p>
        </p:txBody>
      </p:sp>
    </p:spTree>
    <p:extLst>
      <p:ext uri="{BB962C8B-B14F-4D97-AF65-F5344CB8AC3E}">
        <p14:creationId xmlns:p14="http://schemas.microsoft.com/office/powerpoint/2010/main" xmlns="" val="653728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0" y="0"/>
            <a:ext cx="12192000" cy="624114"/>
          </a:xfrm>
        </p:spPr>
        <p:txBody>
          <a:bodyPr/>
          <a:lstStyle/>
          <a:p>
            <a:pPr algn="ctr"/>
            <a:r>
              <a:rPr lang="en-US" b="1" dirty="0" smtClean="0"/>
              <a:t>Come </a:t>
            </a:r>
            <a:r>
              <a:rPr lang="en-US" b="1" dirty="0" err="1" smtClean="0"/>
              <a:t>farlo</a:t>
            </a:r>
            <a:endParaRPr lang="en-US" dirty="0"/>
          </a:p>
        </p:txBody>
      </p:sp>
      <p:sp>
        <p:nvSpPr>
          <p:cNvPr id="4" name="Content Placeholder 3"/>
          <p:cNvSpPr>
            <a:spLocks noGrp="1"/>
          </p:cNvSpPr>
          <p:nvPr>
            <p:ph sz="quarter" idx="13"/>
          </p:nvPr>
        </p:nvSpPr>
        <p:spPr/>
        <p:txBody>
          <a:bodyPr/>
          <a:lstStyle/>
          <a:p>
            <a:pPr algn="ctr"/>
            <a:r>
              <a:rPr lang="en-US" b="1" dirty="0" err="1" smtClean="0">
                <a:solidFill>
                  <a:srgbClr val="DF145E"/>
                </a:solidFill>
              </a:rPr>
              <a:t>Prendere</a:t>
            </a:r>
            <a:r>
              <a:rPr lang="en-US" b="1" dirty="0" smtClean="0">
                <a:solidFill>
                  <a:srgbClr val="DF145E"/>
                </a:solidFill>
              </a:rPr>
              <a:t> </a:t>
            </a:r>
            <a:r>
              <a:rPr lang="en-US" b="1" dirty="0" err="1" smtClean="0">
                <a:solidFill>
                  <a:srgbClr val="DF145E"/>
                </a:solidFill>
              </a:rPr>
              <a:t>coscienza</a:t>
            </a:r>
            <a:r>
              <a:rPr lang="en-US" b="1" dirty="0" smtClean="0">
                <a:solidFill>
                  <a:srgbClr val="DF145E"/>
                </a:solidFill>
              </a:rPr>
              <a:t> </a:t>
            </a:r>
            <a:r>
              <a:rPr lang="en-US" b="1" dirty="0" err="1" smtClean="0">
                <a:solidFill>
                  <a:srgbClr val="DF145E"/>
                </a:solidFill>
              </a:rPr>
              <a:t>su</a:t>
            </a:r>
            <a:r>
              <a:rPr lang="en-US" b="1" dirty="0" smtClean="0">
                <a:solidFill>
                  <a:srgbClr val="DF145E"/>
                </a:solidFill>
              </a:rPr>
              <a:t> </a:t>
            </a:r>
            <a:r>
              <a:rPr lang="en-US" b="1" dirty="0" err="1" smtClean="0">
                <a:solidFill>
                  <a:srgbClr val="DF145E"/>
                </a:solidFill>
              </a:rPr>
              <a:t>cosa</a:t>
            </a:r>
            <a:r>
              <a:rPr lang="en-US" b="1" dirty="0" smtClean="0">
                <a:solidFill>
                  <a:srgbClr val="DF145E"/>
                </a:solidFill>
              </a:rPr>
              <a:t>?</a:t>
            </a:r>
          </a:p>
          <a:p>
            <a:r>
              <a:rPr lang="en-US" dirty="0" smtClean="0"/>
              <a:t>► </a:t>
            </a:r>
            <a:r>
              <a:rPr lang="en-US" dirty="0" err="1" smtClean="0"/>
              <a:t>Sull’esistenza</a:t>
            </a:r>
            <a:r>
              <a:rPr lang="en-US" dirty="0" smtClean="0"/>
              <a:t> e </a:t>
            </a:r>
            <a:r>
              <a:rPr lang="en-US" dirty="0" err="1" smtClean="0"/>
              <a:t>sulle</a:t>
            </a:r>
            <a:r>
              <a:rPr lang="en-US" dirty="0" smtClean="0"/>
              <a:t> </a:t>
            </a:r>
            <a:r>
              <a:rPr lang="en-US" dirty="0" err="1" smtClean="0"/>
              <a:t>forme</a:t>
            </a:r>
            <a:r>
              <a:rPr lang="en-US" dirty="0" smtClean="0"/>
              <a:t> del </a:t>
            </a:r>
            <a:r>
              <a:rPr lang="en-US" dirty="0" err="1" smtClean="0"/>
              <a:t>bullismo</a:t>
            </a:r>
            <a:endParaRPr lang="en-US" dirty="0" smtClean="0"/>
          </a:p>
          <a:p>
            <a:r>
              <a:rPr lang="en-US" dirty="0" smtClean="0"/>
              <a:t>► Sulla </a:t>
            </a:r>
            <a:r>
              <a:rPr lang="en-US" dirty="0" err="1" smtClean="0"/>
              <a:t>prevenzione</a:t>
            </a:r>
            <a:r>
              <a:rPr lang="en-US" dirty="0" smtClean="0"/>
              <a:t> del </a:t>
            </a:r>
            <a:r>
              <a:rPr lang="en-US" dirty="0" err="1" smtClean="0"/>
              <a:t>bullismo</a:t>
            </a:r>
            <a:endParaRPr lang="en-US" dirty="0" smtClean="0"/>
          </a:p>
          <a:p>
            <a:r>
              <a:rPr lang="en-US" dirty="0" smtClean="0"/>
              <a:t>►</a:t>
            </a:r>
            <a:r>
              <a:rPr lang="en-US" dirty="0" err="1" smtClean="0"/>
              <a:t>Sul</a:t>
            </a:r>
            <a:r>
              <a:rPr lang="en-US" dirty="0" smtClean="0"/>
              <a:t> </a:t>
            </a:r>
            <a:r>
              <a:rPr lang="en-US" dirty="0" err="1" smtClean="0"/>
              <a:t>bisogno</a:t>
            </a:r>
            <a:r>
              <a:rPr lang="en-US" dirty="0" smtClean="0"/>
              <a:t> </a:t>
            </a:r>
            <a:r>
              <a:rPr lang="en-US" dirty="0" err="1" smtClean="0"/>
              <a:t>di</a:t>
            </a:r>
            <a:r>
              <a:rPr lang="en-US" dirty="0" smtClean="0"/>
              <a:t> </a:t>
            </a:r>
            <a:r>
              <a:rPr lang="en-US" dirty="0" err="1" smtClean="0"/>
              <a:t>tolleranza</a:t>
            </a:r>
            <a:r>
              <a:rPr lang="en-US" dirty="0" smtClean="0"/>
              <a:t> e </a:t>
            </a:r>
            <a:r>
              <a:rPr lang="en-US" dirty="0" err="1" smtClean="0"/>
              <a:t>accettazione</a:t>
            </a:r>
            <a:r>
              <a:rPr lang="en-US" dirty="0" smtClean="0"/>
              <a:t> </a:t>
            </a:r>
            <a:r>
              <a:rPr lang="en-US" dirty="0" err="1" smtClean="0"/>
              <a:t>nelle</a:t>
            </a:r>
            <a:r>
              <a:rPr lang="en-US" dirty="0" smtClean="0"/>
              <a:t> </a:t>
            </a:r>
            <a:r>
              <a:rPr lang="en-US" dirty="0" err="1" smtClean="0"/>
              <a:t>scuole</a:t>
            </a:r>
            <a:r>
              <a:rPr lang="en-US" dirty="0" smtClean="0"/>
              <a:t> e </a:t>
            </a:r>
            <a:r>
              <a:rPr lang="en-US" dirty="0" err="1" smtClean="0"/>
              <a:t>nelle</a:t>
            </a:r>
            <a:r>
              <a:rPr lang="en-US" dirty="0" smtClean="0"/>
              <a:t> </a:t>
            </a:r>
            <a:r>
              <a:rPr lang="en-US" dirty="0" err="1" smtClean="0"/>
              <a:t>nostre</a:t>
            </a:r>
            <a:r>
              <a:rPr lang="en-US" dirty="0" smtClean="0"/>
              <a:t> </a:t>
            </a:r>
            <a:r>
              <a:rPr lang="en-US" dirty="0" err="1" smtClean="0"/>
              <a:t>comunità</a:t>
            </a:r>
            <a:endParaRPr lang="en-US" b="1" dirty="0" smtClean="0"/>
          </a:p>
          <a:p>
            <a:r>
              <a:rPr lang="en-US" b="1" dirty="0" smtClean="0"/>
              <a:t>►</a:t>
            </a:r>
            <a:r>
              <a:rPr lang="en-US" dirty="0" err="1" smtClean="0"/>
              <a:t>Sul</a:t>
            </a:r>
            <a:r>
              <a:rPr lang="en-US" dirty="0" smtClean="0"/>
              <a:t> </a:t>
            </a:r>
            <a:r>
              <a:rPr lang="en-US" dirty="0" err="1" smtClean="0"/>
              <a:t>bisogno</a:t>
            </a:r>
            <a:r>
              <a:rPr lang="en-US" dirty="0" smtClean="0"/>
              <a:t> </a:t>
            </a:r>
            <a:r>
              <a:rPr lang="en-US" dirty="0" err="1" smtClean="0"/>
              <a:t>di</a:t>
            </a:r>
            <a:r>
              <a:rPr lang="en-US" dirty="0" smtClean="0"/>
              <a:t> </a:t>
            </a:r>
            <a:r>
              <a:rPr lang="en-US" dirty="0" err="1" smtClean="0"/>
              <a:t>impegnarsi</a:t>
            </a:r>
            <a:r>
              <a:rPr lang="en-US" dirty="0" smtClean="0"/>
              <a:t> e </a:t>
            </a:r>
            <a:r>
              <a:rPr lang="en-US" dirty="0" err="1" smtClean="0"/>
              <a:t>partecipare</a:t>
            </a:r>
            <a:r>
              <a:rPr lang="en-US" dirty="0" smtClean="0"/>
              <a:t> in </a:t>
            </a:r>
            <a:r>
              <a:rPr lang="en-US" dirty="0" err="1" smtClean="0"/>
              <a:t>attività</a:t>
            </a:r>
            <a:r>
              <a:rPr lang="en-US" dirty="0" smtClean="0"/>
              <a:t> </a:t>
            </a:r>
            <a:r>
              <a:rPr lang="en-US" dirty="0" err="1" smtClean="0"/>
              <a:t>contro</a:t>
            </a:r>
            <a:r>
              <a:rPr lang="en-US" dirty="0" smtClean="0"/>
              <a:t> </a:t>
            </a:r>
            <a:r>
              <a:rPr lang="en-US" dirty="0" err="1" smtClean="0"/>
              <a:t>il</a:t>
            </a:r>
            <a:r>
              <a:rPr lang="en-US" dirty="0" smtClean="0"/>
              <a:t> </a:t>
            </a:r>
            <a:r>
              <a:rPr lang="en-US" dirty="0" err="1" smtClean="0"/>
              <a:t>bullismo</a:t>
            </a:r>
            <a:endParaRPr lang="en-US" dirty="0" smtClean="0"/>
          </a:p>
          <a:p>
            <a:endParaRPr lang="en-US" dirty="0"/>
          </a:p>
        </p:txBody>
      </p:sp>
      <p:sp>
        <p:nvSpPr>
          <p:cNvPr id="5" name="Content Placeholder 4"/>
          <p:cNvSpPr>
            <a:spLocks noGrp="1"/>
          </p:cNvSpPr>
          <p:nvPr>
            <p:ph sz="quarter" idx="14"/>
          </p:nvPr>
        </p:nvSpPr>
        <p:spPr>
          <a:xfrm>
            <a:off x="5998286" y="772515"/>
            <a:ext cx="5976000" cy="5882285"/>
          </a:xfrm>
        </p:spPr>
        <p:txBody>
          <a:bodyPr/>
          <a:lstStyle/>
          <a:p>
            <a:r>
              <a:rPr lang="en-US" dirty="0" smtClean="0"/>
              <a:t>►</a:t>
            </a:r>
            <a:r>
              <a:rPr lang="en-US" dirty="0" err="1" smtClean="0"/>
              <a:t>Fornire</a:t>
            </a:r>
            <a:r>
              <a:rPr lang="en-US" dirty="0" smtClean="0"/>
              <a:t> e </a:t>
            </a:r>
            <a:r>
              <a:rPr lang="en-US" dirty="0" err="1" smtClean="0"/>
              <a:t>condividere</a:t>
            </a:r>
            <a:r>
              <a:rPr lang="en-US" dirty="0" smtClean="0"/>
              <a:t> </a:t>
            </a:r>
            <a:r>
              <a:rPr lang="en-US" dirty="0" err="1" smtClean="0"/>
              <a:t>informazioni</a:t>
            </a:r>
            <a:endParaRPr lang="en-US" dirty="0" smtClean="0"/>
          </a:p>
          <a:p>
            <a:r>
              <a:rPr lang="en-US" dirty="0" smtClean="0"/>
              <a:t>► </a:t>
            </a:r>
            <a:r>
              <a:rPr lang="en-US" dirty="0" err="1" smtClean="0"/>
              <a:t>Discutere</a:t>
            </a:r>
            <a:r>
              <a:rPr lang="en-US" dirty="0" smtClean="0"/>
              <a:t>, </a:t>
            </a:r>
            <a:r>
              <a:rPr lang="en-US" dirty="0" err="1" smtClean="0"/>
              <a:t>iniziare</a:t>
            </a:r>
            <a:r>
              <a:rPr lang="en-US" dirty="0" smtClean="0"/>
              <a:t> un </a:t>
            </a:r>
            <a:r>
              <a:rPr lang="en-US" dirty="0" err="1" smtClean="0"/>
              <a:t>dialogo</a:t>
            </a:r>
            <a:endParaRPr lang="en-US" dirty="0" smtClean="0"/>
          </a:p>
          <a:p>
            <a:r>
              <a:rPr lang="en-US" dirty="0" smtClean="0"/>
              <a:t>► </a:t>
            </a:r>
            <a:r>
              <a:rPr lang="en-US" dirty="0" err="1" smtClean="0"/>
              <a:t>Insegnare</a:t>
            </a:r>
            <a:r>
              <a:rPr lang="en-US" dirty="0" smtClean="0"/>
              <a:t> la </a:t>
            </a:r>
            <a:r>
              <a:rPr lang="en-US" dirty="0" err="1" smtClean="0"/>
              <a:t>tolleranza</a:t>
            </a:r>
            <a:r>
              <a:rPr lang="en-US" dirty="0" smtClean="0"/>
              <a:t>, la </a:t>
            </a:r>
            <a:r>
              <a:rPr lang="en-US" dirty="0" err="1" smtClean="0"/>
              <a:t>gentilezza</a:t>
            </a:r>
            <a:r>
              <a:rPr lang="en-US" dirty="0" smtClean="0"/>
              <a:t> e la </a:t>
            </a:r>
            <a:r>
              <a:rPr lang="en-US" dirty="0" err="1" smtClean="0"/>
              <a:t>compassione</a:t>
            </a:r>
            <a:endParaRPr lang="en-US" dirty="0" smtClean="0"/>
          </a:p>
          <a:p>
            <a:r>
              <a:rPr lang="en-US" dirty="0" smtClean="0"/>
              <a:t>► </a:t>
            </a:r>
            <a:r>
              <a:rPr lang="en-US" dirty="0" err="1" smtClean="0"/>
              <a:t>Interagire</a:t>
            </a:r>
            <a:r>
              <a:rPr lang="en-US" dirty="0" smtClean="0"/>
              <a:t> con </a:t>
            </a:r>
            <a:r>
              <a:rPr lang="en-US" dirty="0" err="1" smtClean="0"/>
              <a:t>tutte</a:t>
            </a:r>
            <a:r>
              <a:rPr lang="en-US" dirty="0" smtClean="0"/>
              <a:t> le </a:t>
            </a:r>
            <a:r>
              <a:rPr lang="en-US" dirty="0" err="1" smtClean="0"/>
              <a:t>parti</a:t>
            </a:r>
            <a:endParaRPr lang="en-US" dirty="0" smtClean="0"/>
          </a:p>
          <a:p>
            <a:r>
              <a:rPr lang="en-US" dirty="0" smtClean="0"/>
              <a:t>►</a:t>
            </a:r>
            <a:r>
              <a:rPr lang="en-US" dirty="0" err="1" smtClean="0"/>
              <a:t>Cooperare</a:t>
            </a:r>
            <a:r>
              <a:rPr lang="en-US" dirty="0" smtClean="0"/>
              <a:t> con </a:t>
            </a:r>
            <a:r>
              <a:rPr lang="en-US" dirty="0" err="1" smtClean="0"/>
              <a:t>tutti</a:t>
            </a:r>
            <a:r>
              <a:rPr lang="en-US" dirty="0" smtClean="0"/>
              <a:t> I </a:t>
            </a:r>
            <a:r>
              <a:rPr lang="en-US" dirty="0" err="1" smtClean="0"/>
              <a:t>potenziali</a:t>
            </a:r>
            <a:r>
              <a:rPr lang="en-US" dirty="0" smtClean="0"/>
              <a:t> “</a:t>
            </a:r>
            <a:r>
              <a:rPr lang="en-US" dirty="0" err="1" smtClean="0"/>
              <a:t>attori</a:t>
            </a:r>
            <a:r>
              <a:rPr lang="en-US" dirty="0" smtClean="0"/>
              <a:t>”</a:t>
            </a:r>
          </a:p>
          <a:p>
            <a:r>
              <a:rPr lang="en-US" dirty="0" smtClean="0"/>
              <a:t>► </a:t>
            </a:r>
            <a:r>
              <a:rPr lang="en-US" dirty="0" err="1" smtClean="0"/>
              <a:t>Essere</a:t>
            </a:r>
            <a:r>
              <a:rPr lang="en-US" dirty="0" smtClean="0"/>
              <a:t> un </a:t>
            </a:r>
            <a:r>
              <a:rPr lang="en-US" dirty="0" err="1" smtClean="0"/>
              <a:t>difensore</a:t>
            </a:r>
            <a:r>
              <a:rPr lang="en-US" dirty="0" smtClean="0"/>
              <a:t> </a:t>
            </a:r>
            <a:r>
              <a:rPr lang="en-US" dirty="0" err="1" smtClean="0"/>
              <a:t>della</a:t>
            </a:r>
            <a:r>
              <a:rPr lang="en-US" dirty="0" smtClean="0"/>
              <a:t> </a:t>
            </a:r>
            <a:r>
              <a:rPr lang="en-US" dirty="0" err="1" smtClean="0"/>
              <a:t>lotta</a:t>
            </a:r>
            <a:r>
              <a:rPr lang="en-US" dirty="0" smtClean="0"/>
              <a:t> </a:t>
            </a:r>
            <a:r>
              <a:rPr lang="en-US" dirty="0" err="1" smtClean="0"/>
              <a:t>contro</a:t>
            </a:r>
            <a:r>
              <a:rPr lang="en-US" dirty="0" smtClean="0"/>
              <a:t> </a:t>
            </a:r>
            <a:r>
              <a:rPr lang="en-US" dirty="0" err="1" smtClean="0"/>
              <a:t>il</a:t>
            </a:r>
            <a:r>
              <a:rPr lang="en-US" dirty="0" smtClean="0"/>
              <a:t> </a:t>
            </a:r>
            <a:r>
              <a:rPr lang="en-US" dirty="0" err="1" smtClean="0"/>
              <a:t>bullismo</a:t>
            </a:r>
            <a:endParaRPr lang="en-US" dirty="0" smtClean="0"/>
          </a:p>
          <a:p>
            <a:r>
              <a:rPr lang="en-US" dirty="0" smtClean="0"/>
              <a:t>► </a:t>
            </a:r>
            <a:r>
              <a:rPr lang="en-US" dirty="0" err="1" smtClean="0"/>
              <a:t>Spargere</a:t>
            </a:r>
            <a:r>
              <a:rPr lang="en-US" dirty="0" smtClean="0"/>
              <a:t> la voce!</a:t>
            </a:r>
          </a:p>
          <a:p>
            <a:r>
              <a:rPr lang="en-US" dirty="0" smtClean="0"/>
              <a:t>► </a:t>
            </a:r>
            <a:r>
              <a:rPr lang="en-US" dirty="0" err="1" smtClean="0"/>
              <a:t>Portare</a:t>
            </a:r>
            <a:r>
              <a:rPr lang="en-US" dirty="0" smtClean="0"/>
              <a:t> </a:t>
            </a:r>
            <a:r>
              <a:rPr lang="en-US" dirty="0" err="1" smtClean="0"/>
              <a:t>persone</a:t>
            </a:r>
            <a:r>
              <a:rPr lang="en-US" dirty="0" smtClean="0"/>
              <a:t> </a:t>
            </a:r>
            <a:r>
              <a:rPr lang="en-US" dirty="0" err="1" smtClean="0"/>
              <a:t>esterne</a:t>
            </a:r>
            <a:endParaRPr lang="en-US" dirty="0" smtClean="0"/>
          </a:p>
          <a:p>
            <a:r>
              <a:rPr lang="en-US" dirty="0" smtClean="0"/>
              <a:t>► </a:t>
            </a:r>
            <a:r>
              <a:rPr lang="en-US" dirty="0" err="1" smtClean="0"/>
              <a:t>Ispirare</a:t>
            </a:r>
            <a:r>
              <a:rPr lang="en-US" dirty="0" smtClean="0"/>
              <a:t> </a:t>
            </a:r>
            <a:r>
              <a:rPr lang="en-US" dirty="0" err="1" smtClean="0"/>
              <a:t>gli</a:t>
            </a:r>
            <a:r>
              <a:rPr lang="en-US" dirty="0" smtClean="0"/>
              <a:t> </a:t>
            </a:r>
            <a:r>
              <a:rPr lang="en-US" dirty="0" err="1" smtClean="0"/>
              <a:t>altri</a:t>
            </a:r>
            <a:r>
              <a:rPr lang="en-US" dirty="0" smtClean="0"/>
              <a:t> ad </a:t>
            </a:r>
            <a:r>
              <a:rPr lang="en-US" dirty="0" err="1" smtClean="0"/>
              <a:t>essere</a:t>
            </a:r>
            <a:r>
              <a:rPr lang="en-US" dirty="0" smtClean="0"/>
              <a:t> pro-</a:t>
            </a:r>
            <a:r>
              <a:rPr lang="en-US" dirty="0" err="1" smtClean="0"/>
              <a:t>attivi</a:t>
            </a:r>
            <a:r>
              <a:rPr lang="en-US" dirty="0" smtClean="0"/>
              <a:t> </a:t>
            </a:r>
            <a:r>
              <a:rPr lang="en-US" dirty="0" err="1" smtClean="0"/>
              <a:t>contro</a:t>
            </a:r>
            <a:r>
              <a:rPr lang="en-US" dirty="0" smtClean="0"/>
              <a:t> </a:t>
            </a:r>
            <a:r>
              <a:rPr lang="en-US" dirty="0" err="1" smtClean="0"/>
              <a:t>il</a:t>
            </a:r>
            <a:r>
              <a:rPr lang="en-US" dirty="0" smtClean="0"/>
              <a:t> </a:t>
            </a:r>
            <a:r>
              <a:rPr lang="en-US" dirty="0" err="1" smtClean="0"/>
              <a:t>bullismo</a:t>
            </a:r>
            <a:endParaRPr lang="en-US" dirty="0" smtClean="0"/>
          </a:p>
          <a:p>
            <a:r>
              <a:rPr lang="en-US" dirty="0" smtClean="0"/>
              <a:t>►</a:t>
            </a:r>
            <a:r>
              <a:rPr lang="en-US" dirty="0" err="1" smtClean="0"/>
              <a:t>Incoraggiare</a:t>
            </a:r>
            <a:r>
              <a:rPr lang="en-US" dirty="0" smtClean="0"/>
              <a:t> l’ </a:t>
            </a:r>
            <a:r>
              <a:rPr lang="en-US" dirty="0" err="1" smtClean="0"/>
              <a:t>attivismo</a:t>
            </a:r>
            <a:r>
              <a:rPr lang="en-US" dirty="0" smtClean="0"/>
              <a:t> e la </a:t>
            </a:r>
            <a:r>
              <a:rPr lang="en-US" dirty="0" err="1" smtClean="0"/>
              <a:t>partecipazione</a:t>
            </a:r>
            <a:r>
              <a:rPr lang="en-US" dirty="0" smtClean="0"/>
              <a:t> </a:t>
            </a:r>
            <a:r>
              <a:rPr lang="en-US" dirty="0" err="1" smtClean="0"/>
              <a:t>nel</a:t>
            </a:r>
            <a:r>
              <a:rPr lang="en-US" dirty="0" smtClean="0"/>
              <a:t> </a:t>
            </a:r>
            <a:r>
              <a:rPr lang="en-US" dirty="0" err="1" smtClean="0"/>
              <a:t>prevenire</a:t>
            </a:r>
            <a:r>
              <a:rPr lang="en-US" dirty="0" smtClean="0"/>
              <a:t> e </a:t>
            </a:r>
            <a:r>
              <a:rPr lang="en-US" dirty="0" err="1" smtClean="0"/>
              <a:t>combattere</a:t>
            </a:r>
            <a:r>
              <a:rPr lang="en-US" dirty="0" smtClean="0"/>
              <a:t> </a:t>
            </a:r>
            <a:r>
              <a:rPr lang="en-US" dirty="0" err="1" smtClean="0"/>
              <a:t>il</a:t>
            </a:r>
            <a:r>
              <a:rPr lang="en-US" dirty="0" smtClean="0"/>
              <a:t> </a:t>
            </a:r>
            <a:r>
              <a:rPr lang="en-US" dirty="0" err="1" smtClean="0"/>
              <a:t>bullismo</a:t>
            </a:r>
            <a:endParaRPr lang="en-US" dirty="0" smtClean="0"/>
          </a:p>
          <a:p>
            <a:r>
              <a:rPr lang="en-US" dirty="0" smtClean="0"/>
              <a:t>► </a:t>
            </a:r>
            <a:r>
              <a:rPr lang="en-US" dirty="0" err="1" smtClean="0"/>
              <a:t>Incoraggiare</a:t>
            </a:r>
            <a:r>
              <a:rPr lang="en-US" dirty="0" smtClean="0"/>
              <a:t> e </a:t>
            </a:r>
            <a:r>
              <a:rPr lang="en-US" dirty="0" err="1" smtClean="0"/>
              <a:t>connettere</a:t>
            </a:r>
            <a:r>
              <a:rPr lang="en-US" dirty="0" smtClean="0"/>
              <a:t> </a:t>
            </a:r>
            <a:r>
              <a:rPr lang="en-US" dirty="0" err="1" smtClean="0"/>
              <a:t>gli</a:t>
            </a:r>
            <a:r>
              <a:rPr lang="en-US" dirty="0" smtClean="0"/>
              <a:t> </a:t>
            </a:r>
            <a:r>
              <a:rPr lang="en-US" dirty="0" err="1" smtClean="0"/>
              <a:t>altri</a:t>
            </a:r>
            <a:endParaRPr lang="en-US" dirty="0" smtClean="0"/>
          </a:p>
          <a:p>
            <a:r>
              <a:rPr lang="en-US" dirty="0" smtClean="0"/>
              <a:t>► </a:t>
            </a:r>
            <a:r>
              <a:rPr lang="en-US" dirty="0" err="1" smtClean="0"/>
              <a:t>Organizzare</a:t>
            </a:r>
            <a:r>
              <a:rPr lang="en-US" dirty="0" smtClean="0"/>
              <a:t> </a:t>
            </a:r>
            <a:r>
              <a:rPr lang="en-US" dirty="0" err="1" smtClean="0"/>
              <a:t>eventi</a:t>
            </a:r>
            <a:r>
              <a:rPr lang="en-US" dirty="0" smtClean="0"/>
              <a:t> </a:t>
            </a:r>
            <a:r>
              <a:rPr lang="en-US" dirty="0" err="1" smtClean="0"/>
              <a:t>scolastici</a:t>
            </a:r>
            <a:r>
              <a:rPr lang="en-US" dirty="0" smtClean="0"/>
              <a:t>  </a:t>
            </a:r>
            <a:r>
              <a:rPr lang="en-US" dirty="0" err="1" smtClean="0"/>
              <a:t>sull</a:t>
            </a:r>
            <a:r>
              <a:rPr lang="en-US" dirty="0" smtClean="0"/>
              <a:t>’ </a:t>
            </a:r>
            <a:r>
              <a:rPr lang="en-US" dirty="0" err="1" smtClean="0"/>
              <a:t>argomento</a:t>
            </a:r>
            <a:r>
              <a:rPr lang="en-US" dirty="0" smtClean="0"/>
              <a:t> </a:t>
            </a:r>
          </a:p>
          <a:p>
            <a:endParaRPr lang="en-US" dirty="0"/>
          </a:p>
        </p:txBody>
      </p:sp>
      <p:pic>
        <p:nvPicPr>
          <p:cNvPr id="6" name="Picture 2" descr="I:\Programe Internationale\2015 - Justice - ComBuS cu Sotiris - UPIT, GIE\WS2\Units developed by UPIT+GIE\stop-bullying-spelled-out-in-people.jpg"/>
          <p:cNvPicPr>
            <a:picLocks noChangeAspect="1" noChangeArrowheads="1"/>
          </p:cNvPicPr>
          <p:nvPr/>
        </p:nvPicPr>
        <p:blipFill>
          <a:blip r:embed="rId3" cstate="print"/>
          <a:srcRect/>
          <a:stretch>
            <a:fillRect/>
          </a:stretch>
        </p:blipFill>
        <p:spPr bwMode="auto">
          <a:xfrm>
            <a:off x="419100" y="3632200"/>
            <a:ext cx="5220703" cy="3225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smtClean="0"/>
              <a:t>Chi </a:t>
            </a:r>
            <a:r>
              <a:rPr lang="en-US" b="1" dirty="0" err="1" smtClean="0"/>
              <a:t>deve</a:t>
            </a:r>
            <a:r>
              <a:rPr lang="en-US" b="1" dirty="0" smtClean="0"/>
              <a:t> </a:t>
            </a:r>
            <a:r>
              <a:rPr lang="en-US" b="1" dirty="0" err="1" smtClean="0"/>
              <a:t>farlo</a:t>
            </a:r>
            <a:endParaRPr lang="en-US" dirty="0"/>
          </a:p>
        </p:txBody>
      </p:sp>
      <p:sp>
        <p:nvSpPr>
          <p:cNvPr id="4" name="Content Placeholder 2"/>
          <p:cNvSpPr txBox="1">
            <a:spLocks/>
          </p:cNvSpPr>
          <p:nvPr/>
        </p:nvSpPr>
        <p:spPr>
          <a:xfrm>
            <a:off x="1181100" y="914400"/>
            <a:ext cx="9474200" cy="1524000"/>
          </a:xfrm>
          <a:prstGeom prst="rect">
            <a:avLst/>
          </a:prstGeom>
        </p:spPr>
        <p:txBody>
          <a:bodyPr vert="horz" lIns="54000" tIns="54000" rIns="54000" bIns="54000" rtlCol="0">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60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OGNUNO</a:t>
            </a:r>
            <a:r>
              <a:rPr kumimoji="0" lang="en-US" sz="6000" b="1" i="1" u="none" strike="noStrike" kern="1200" cap="none" spc="0" normalizeH="0" noProof="0" dirty="0" smtClean="0">
                <a:ln>
                  <a:noFill/>
                </a:ln>
                <a:solidFill>
                  <a:srgbClr val="DF145E"/>
                </a:solidFill>
                <a:effectLst/>
                <a:uLnTx/>
                <a:uFillTx/>
                <a:latin typeface="Calibri" panose="020F0502020204030204" pitchFamily="34" charset="0"/>
                <a:ea typeface="+mn-ea"/>
                <a:cs typeface="+mn-cs"/>
              </a:rPr>
              <a:t> DI NOI</a:t>
            </a:r>
            <a:r>
              <a:rPr kumimoji="0" lang="en-US" sz="6000" b="1" i="1" u="none" strike="noStrike" kern="1200" cap="none" spc="0" normalizeH="0" baseline="0" noProof="0" dirty="0" smtClean="0">
                <a:ln>
                  <a:noFill/>
                </a:ln>
                <a:solidFill>
                  <a:srgbClr val="DF145E"/>
                </a:solidFill>
                <a:effectLst/>
                <a:uLnTx/>
                <a:uFillTx/>
                <a:latin typeface="Calibri" panose="020F0502020204030204" pitchFamily="34" charset="0"/>
                <a:ea typeface="+mn-ea"/>
                <a:cs typeface="+mn-cs"/>
              </a:rPr>
              <a: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b="1" i="1" dirty="0" smtClean="0">
                <a:solidFill>
                  <a:schemeClr val="bg2">
                    <a:lumMod val="50000"/>
                  </a:schemeClr>
                </a:solidFill>
                <a:latin typeface="Calibri" panose="020F0502020204030204" pitchFamily="34" charset="0"/>
              </a:rPr>
              <a:t>p</a:t>
            </a:r>
            <a:r>
              <a:rPr lang="en-US" sz="2800" b="1" i="1" noProof="0" dirty="0" err="1" smtClean="0">
                <a:solidFill>
                  <a:schemeClr val="bg2">
                    <a:lumMod val="50000"/>
                  </a:schemeClr>
                </a:solidFill>
                <a:latin typeface="Calibri" panose="020F0502020204030204" pitchFamily="34" charset="0"/>
              </a:rPr>
              <a:t>erché</a:t>
            </a:r>
            <a:r>
              <a:rPr lang="en-US" sz="2800" b="1" i="1" noProof="0" dirty="0" smtClean="0">
                <a:solidFill>
                  <a:schemeClr val="bg2">
                    <a:lumMod val="50000"/>
                  </a:schemeClr>
                </a:solidFill>
                <a:latin typeface="Calibri" panose="020F0502020204030204" pitchFamily="34" charset="0"/>
              </a:rPr>
              <a:t> </a:t>
            </a:r>
            <a:endParaRPr kumimoji="0" lang="en-US" sz="2800" b="1" i="1" u="none" strike="noStrike" kern="1200" cap="none" spc="0" normalizeH="0" baseline="0" noProof="0" dirty="0" smtClean="0">
              <a:ln>
                <a:noFill/>
              </a:ln>
              <a:solidFill>
                <a:schemeClr val="bg2">
                  <a:lumMod val="50000"/>
                </a:schemeClr>
              </a:solidFill>
              <a:effectLst/>
              <a:uLnTx/>
              <a:uFillTx/>
              <a:latin typeface="Calibri" panose="020F0502020204030204" pitchFamily="34" charset="0"/>
              <a:ea typeface="+mn-ea"/>
              <a:cs typeface="+mn-cs"/>
            </a:endParaRP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3200" b="1" i="1" u="none" strike="noStrike" kern="1200" cap="none" spc="0" normalizeH="0" baseline="0" noProof="0" dirty="0" smtClean="0">
              <a:ln>
                <a:noFill/>
              </a:ln>
              <a:solidFill>
                <a:srgbClr val="1F4E83"/>
              </a:solidFill>
              <a:effectLst/>
              <a:uLnTx/>
              <a:uFillTx/>
              <a:latin typeface="Calibri" panose="020F0502020204030204" pitchFamily="34" charset="0"/>
              <a:ea typeface="+mn-ea"/>
              <a:cs typeface="+mn-cs"/>
            </a:endParaRPr>
          </a:p>
        </p:txBody>
      </p:sp>
      <p:sp>
        <p:nvSpPr>
          <p:cNvPr id="17" name="Rettangolo 16"/>
          <p:cNvSpPr/>
          <p:nvPr/>
        </p:nvSpPr>
        <p:spPr>
          <a:xfrm>
            <a:off x="3004457" y="2451364"/>
            <a:ext cx="6096000" cy="4081117"/>
          </a:xfrm>
          <a:prstGeom prst="rect">
            <a:avLst/>
          </a:prstGeom>
        </p:spPr>
        <p:txBody>
          <a:bodyPr>
            <a:spAutoFit/>
          </a:bodyPr>
          <a:lstStyle/>
          <a:p>
            <a:pPr lvl="0" algn="ctr">
              <a:lnSpc>
                <a:spcPct val="90000"/>
              </a:lnSpc>
              <a:spcBef>
                <a:spcPts val="1000"/>
              </a:spcBef>
              <a:defRPr/>
            </a:pPr>
            <a:r>
              <a:rPr lang="en-US" sz="3600" b="1" i="1" dirty="0" smtClean="0">
                <a:solidFill>
                  <a:schemeClr val="bg2">
                    <a:lumMod val="50000"/>
                  </a:schemeClr>
                </a:solidFill>
                <a:latin typeface="Cooper Black" pitchFamily="18" charset="0"/>
              </a:rPr>
              <a:t>LA PRINCIPALE PREVENZIONE CONTRO IL BULLISMO E’ LA COOPERAZIONE TRA BAMBINI, STUDENTI, AMMINISTRATORI, GENITORI E LA COMUNITA’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sz="2400" b="1" dirty="0" smtClean="0"/>
              <a:t>Grazie per </a:t>
            </a:r>
            <a:r>
              <a:rPr lang="en-US" sz="2400" b="1" smtClean="0"/>
              <a:t>l’attenzione</a:t>
            </a:r>
            <a:r>
              <a:rPr lang="en-US" sz="2400" b="1" dirty="0" smtClean="0"/>
              <a:t>!</a:t>
            </a:r>
          </a:p>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1204</TotalTime>
  <Words>207</Words>
  <Application>Microsoft Office PowerPoint</Application>
  <PresentationFormat>Personalizzato</PresentationFormat>
  <Paragraphs>28</Paragraphs>
  <Slides>4</Slides>
  <Notes>2</Notes>
  <HiddenSlides>0</HiddenSlides>
  <MMClips>0</MMClips>
  <ScaleCrop>false</ScaleCrop>
  <HeadingPairs>
    <vt:vector size="4" baseType="variant">
      <vt:variant>
        <vt:lpstr>Tema</vt:lpstr>
      </vt:variant>
      <vt:variant>
        <vt:i4>2</vt:i4>
      </vt:variant>
      <vt:variant>
        <vt:lpstr>Titoli diapositive</vt:lpstr>
      </vt:variant>
      <vt:variant>
        <vt:i4>4</vt:i4>
      </vt:variant>
    </vt:vector>
  </HeadingPairs>
  <TitlesOfParts>
    <vt:vector size="6" baseType="lpstr">
      <vt:lpstr>CARDET Course template</vt:lpstr>
      <vt:lpstr>CARDET Course template - Cover page</vt:lpstr>
      <vt:lpstr>Aumentare la conspevolezza sul fenomeno del bullismo </vt:lpstr>
      <vt:lpstr>Come farlo</vt:lpstr>
      <vt:lpstr>Chi deve farlo</vt:lpstr>
      <vt:lpstr>Diapositiva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user</cp:lastModifiedBy>
  <cp:revision>32</cp:revision>
  <dcterms:created xsi:type="dcterms:W3CDTF">2016-09-27T10:30:32Z</dcterms:created>
  <dcterms:modified xsi:type="dcterms:W3CDTF">2016-11-14T17:00:36Z</dcterms:modified>
</cp:coreProperties>
</file>