
<file path=[Content_Types].xml><?xml version="1.0" encoding="utf-8"?>
<Types xmlns="http://schemas.openxmlformats.org/package/2006/content-types">
  <Override PartName="/ppt/tags/tag1.xml" ContentType="application/vnd.openxmlformats-officedocument.presentationml.tags+xml"/>
  <Override PartName="/ppt/slideLayouts/slideLayout21.xml" ContentType="application/vnd.openxmlformats-officedocument.presentationml.slideLayout+xml"/>
  <Override PartName="/ppt/slideLayouts/slideLayout18.xml" ContentType="application/vnd.openxmlformats-officedocument.presentationml.slideLayout+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Layouts/slideLayout16.xml" ContentType="application/vnd.openxmlformats-officedocument.presentationml.slideLayout+xml"/>
  <Override PartName="/ppt/tableStyles.xml" ContentType="application/vnd.openxmlformats-officedocument.presentationml.tableStyles+xml"/>
  <Override PartName="/ppt/slideLayouts/slideLayout8.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theme/theme4.xml" ContentType="application/vnd.openxmlformats-officedocument.theme+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s/slide1.xml" ContentType="application/vnd.openxmlformats-officedocument.presentationml.slide+xml"/>
  <Default Extension="bin" ContentType="application/vnd.openxmlformats-officedocument.presentationml.printerSettings"/>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slideLayouts/slideLayout15.xml" ContentType="application/vnd.openxmlformats-officedocument.presentationml.slideLayout+xml"/>
  <Override PartName="/ppt/presentation.xml" ContentType="application/vnd.openxmlformats-officedocument.presentationml.presentation.main+xml"/>
  <Override PartName="/ppt/handoutMasters/handoutMaster1.xml" ContentType="application/vnd.openxmlformats-officedocument.presentationml.handoutMaster+xml"/>
  <Override PartName="/ppt/slideLayouts/slideLayout7.xml" ContentType="application/vnd.openxmlformats-officedocument.presentationml.slideLayout+xml"/>
  <Override PartName="/ppt/slideLayouts/slideLayout13.xml" ContentType="application/vnd.openxmlformats-officedocument.presentationml.slideLayout+xml"/>
  <Override PartName="/ppt/theme/theme3.xml" ContentType="application/vnd.openxmlformats-officedocument.theme+xml"/>
  <Override PartName="/ppt/notesMasters/notesMaster1.xml" ContentType="application/vnd.openxmlformats-officedocument.presentationml.notes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Default Extension="gif" ContentType="image/gif"/>
  <Override PartName="/ppt/theme/theme1.xml" ContentType="application/vnd.openxmlformats-officedocument.theme+xml"/>
  <Override PartName="/ppt/presProps.xml" ContentType="application/vnd.openxmlformats-officedocument.presentationml.presProps+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 id="2147483686" r:id="rId2"/>
  </p:sldMasterIdLst>
  <p:notesMasterIdLst>
    <p:notesMasterId r:id="rId7"/>
  </p:notesMasterIdLst>
  <p:handoutMasterIdLst>
    <p:handoutMasterId r:id="rId8"/>
  </p:handoutMasterIdLst>
  <p:sldIdLst>
    <p:sldId id="256" r:id="rId3"/>
    <p:sldId id="263" r:id="rId4"/>
    <p:sldId id="262" r:id="rId5"/>
    <p:sldId id="259" r:id="rId6"/>
  </p:sldIdLst>
  <p:sldSz cx="12192000" cy="6858000"/>
  <p:notesSz cx="6858000" cy="9144000"/>
  <p:custDataLst>
    <p:tags r:id="rId10"/>
  </p:custDataLst>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p="http://schemas.openxmlformats.org/presentationml/2006/main" xmlns:r="http://schemas.openxmlformats.org/officeDocument/2006/relationships" xmlns:a="http://schemas.openxmlformats.org/drawingml/2006/main" xmlns="">
        <p15:guide id="1" orient="horz" pos="2160">
          <p15:clr>
            <a:srgbClr val="A4A3A4"/>
          </p15:clr>
        </p15:guide>
        <p15:guide id="2" pos="3840">
          <p15:clr>
            <a:srgbClr val="A4A3A4"/>
          </p15:clr>
        </p15:guide>
      </p15:sldGuideLst>
    </p:ext>
    <p:ext uri="{2D200454-40CA-4A62-9FC3-DE9A4176ACB9}">
      <p15:notesGuideLst xmlns:p15="http://schemas.microsoft.com/office/powerpoint/2012/main" xmlns:p="http://schemas.openxmlformats.org/presentationml/2006/main" xmlns:r="http://schemas.openxmlformats.org/officeDocument/2006/relationships" xmlns:a="http://schemas.openxmlformats.org/drawingml/2006/main" xmlns=""/>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prstClr val="red"/>
    </p:penClr>
    <p:extLst>
      <p:ext uri="{EC167BDD-8182-4AB7-AECC-EB403E3ABB37}">
        <p14:laserClr xmlns:p14="http://schemas.microsoft.com/office/powerpoint/2010/main" xmlns:p="http://schemas.openxmlformats.org/presentationml/2006/main" xmlns:r="http://schemas.openxmlformats.org/officeDocument/2006/relationships" xmlns:a="http://schemas.openxmlformats.org/drawingml/2006/main" xmlns="">
          <a:srgbClr val="FF0000"/>
        </p14:laserClr>
      </p:ext>
      <p:ext uri="{2FDB2607-1784-4EEB-B798-7EB5836EED8A}">
        <p14:showMediaCtrls xmlns:p14="http://schemas.microsoft.com/office/powerpoint/2010/main" xmlns:p="http://schemas.openxmlformats.org/presentationml/2006/main" xmlns:r="http://schemas.openxmlformats.org/officeDocument/2006/relationships" xmlns:a="http://schemas.openxmlformats.org/drawingml/2006/main" xmlns="" val="1"/>
      </p:ext>
    </p:extLst>
  </p:showPr>
  <p:clrMru>
    <a:srgbClr val="DF145E"/>
    <a:srgbClr val="FACADB"/>
    <a:srgbClr val="F488AF"/>
    <a:srgbClr val="1F4E83"/>
    <a:srgbClr val="1F4E79"/>
    <a:srgbClr val="CAE6E8"/>
    <a:srgbClr val="F9F9F9"/>
    <a:srgbClr val="A2D2D6"/>
    <a:srgbClr val="00ADBB"/>
    <a:srgbClr val="DDEFBF"/>
  </p:clrMru>
  <p:extLst>
    <p:ext uri="{E76CE94A-603C-4142-B9EB-6D1370010A27}">
      <p14:discardImageEditData xmlns:p14="http://schemas.microsoft.com/office/powerpoint/2010/main" xmlns:p="http://schemas.openxmlformats.org/presentationml/2006/main" xmlns:r="http://schemas.openxmlformats.org/officeDocument/2006/relationships" xmlns:a="http://schemas.openxmlformats.org/drawingml/2006/main" xmlns="" val="0"/>
    </p:ext>
    <p:ext uri="{D31A062A-798A-4329-ABDD-BBA856620510}">
      <p14:defaultImageDpi xmlns:p14="http://schemas.microsoft.com/office/powerpoint/2010/main" xmlns:p="http://schemas.openxmlformats.org/presentationml/2006/main" xmlns:r="http://schemas.openxmlformats.org/officeDocument/2006/relationships" xmlns:a="http://schemas.openxmlformats.org/drawingml/2006/main" xmlns="" val="220"/>
    </p:ext>
    <p:ext uri="{FD5EFAAD-0ECE-453E-9831-46B23BE46B34}">
      <p15:chartTrackingRefBased xmlns:p15="http://schemas.microsoft.com/office/powerpoint/2012/main" xmlns:p="http://schemas.openxmlformats.org/presentationml/2006/main" xmlns:r="http://schemas.openxmlformats.org/officeDocument/2006/relationships" xmlns:a="http://schemas.openxmlformats.org/drawingml/2006/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14443" autoAdjust="0"/>
    <p:restoredTop sz="80935" autoAdjust="0"/>
  </p:normalViewPr>
  <p:slideViewPr>
    <p:cSldViewPr snapToGrid="0">
      <p:cViewPr>
        <p:scale>
          <a:sx n="66" d="100"/>
          <a:sy n="66" d="100"/>
        </p:scale>
        <p:origin x="-1528" y="-600"/>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8" d="100"/>
          <a:sy n="88" d="100"/>
        </p:scale>
        <p:origin x="2964" y="108"/>
      </p:cViewPr>
      <p:guideLst/>
    </p:cSldViewPr>
  </p:notesViewPr>
  <p:gridSpacing cx="73736200" cy="73736200"/>
</p:viewPr>
</file>

<file path=ppt/_rels/presentation.xml.rels><?xml version="1.0" encoding="UTF-8" standalone="yes"?>
<Relationships xmlns="http://schemas.openxmlformats.org/package/2006/relationships"><Relationship Id="rId11" Type="http://schemas.openxmlformats.org/officeDocument/2006/relationships/presProps" Target="presProps.xml"/><Relationship Id="rId12" Type="http://schemas.openxmlformats.org/officeDocument/2006/relationships/viewProps" Target="viewProps.xml"/><Relationship Id="rId13" Type="http://schemas.openxmlformats.org/officeDocument/2006/relationships/theme" Target="theme/theme1.xml"/><Relationship Id="rId14"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notesMaster" Target="notesMasters/notesMaster1.xml"/><Relationship Id="rId8" Type="http://schemas.openxmlformats.org/officeDocument/2006/relationships/handoutMaster" Target="handoutMasters/handoutMaster1.xml"/><Relationship Id="rId9" Type="http://schemas.openxmlformats.org/officeDocument/2006/relationships/printerSettings" Target="printerSettings/printerSettings1.bin"/><Relationship Id="rId10"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9516AB9-92E1-44AF-8FCB-F4272161EA9C}" type="datetimeFigureOut">
              <a:rPr lang="el-GR" smtClean="0"/>
              <a:pPr/>
              <a:t>9/27/16</a:t>
            </a:fld>
            <a:endParaRPr lang="el-GR"/>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124A4BF-87CB-4287-95AF-AD449D8A410F}"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0351165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l-G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B2EFE5-E9F2-43A5-8AF8-83A578357172}" type="datetimeFigureOut">
              <a:rPr lang="el-GR" smtClean="0"/>
              <a:pPr/>
              <a:t>9/27/16</a:t>
            </a:fld>
            <a:endParaRPr lang="el-G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l-G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l-G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CF91B0-25AB-4DFA-B184-293DD156034C}"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69328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u="sng" dirty="0" smtClean="0"/>
              <a:t>Notes</a:t>
            </a:r>
            <a:r>
              <a:rPr lang="en-US" dirty="0" smtClean="0"/>
              <a:t>: </a:t>
            </a:r>
            <a:r>
              <a:rPr lang="en-GB" sz="1200" kern="1200" dirty="0" smtClean="0">
                <a:solidFill>
                  <a:schemeClr val="tx1"/>
                </a:solidFill>
                <a:latin typeface="+mn-lt"/>
                <a:ea typeface="+mn-ea"/>
                <a:cs typeface="+mn-cs"/>
              </a:rPr>
              <a:t>The lecturer recommends participants to reflect after the workshop on the presentation and try comparing/contrasting, judging and justifying the different ways of increasing awareness.</a:t>
            </a:r>
            <a:endParaRPr lang="en-US" sz="12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C6CF91B0-25AB-4DFA-B184-293DD156034C}" type="slidenum">
              <a:rPr lang="el-GR" smtClean="0"/>
              <a:pPr/>
              <a:t>2</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8" Type="http://schemas.openxmlformats.org/officeDocument/2006/relationships/image" Target="../media/image8.png"/><Relationship Id="rId9" Type="http://schemas.openxmlformats.org/officeDocument/2006/relationships/image" Target="../media/image9.png"/><Relationship Id="rId10" Type="http://schemas.openxmlformats.org/officeDocument/2006/relationships/image" Target="../media/image10.png"/><Relationship Id="rId1" Type="http://schemas.openxmlformats.org/officeDocument/2006/relationships/slideMaster" Target="../slideMasters/slideMaster2.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3" name="Text Placeholder 12"/>
          <p:cNvSpPr>
            <a:spLocks noGrp="1"/>
          </p:cNvSpPr>
          <p:nvPr>
            <p:ph type="body" sz="quarter" idx="11" hasCustomPrompt="1"/>
          </p:nvPr>
        </p:nvSpPr>
        <p:spPr>
          <a:xfrm>
            <a:off x="0" y="881743"/>
            <a:ext cx="12192000" cy="5890532"/>
          </a:xfrm>
        </p:spPr>
        <p:txBody>
          <a:bodyPr/>
          <a:lstStyle>
            <a:lvl1pPr>
              <a:defRPr sz="2200" baseline="0">
                <a:latin typeface="Calibri" panose="020F0502020204030204" pitchFamily="34" charset="0"/>
              </a:defRPr>
            </a:lvl1pPr>
          </a:lstStyle>
          <a:p>
            <a:pPr lvl="0"/>
            <a:r>
              <a:rPr lang="en-US" dirty="0" smtClean="0"/>
              <a:t>Content goes here</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985016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1462684"/>
            <a:ext cx="12192000" cy="4274087"/>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06081583"/>
      </p:ext>
    </p:extLst>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1" y="1476374"/>
            <a:ext cx="5976000" cy="52959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4"/>
            <a:ext cx="5976000" cy="3750381"/>
          </a:xfrm>
          <a:effectLst/>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4"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3442446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8"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6"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885600"/>
            <a:ext cx="5976000" cy="4160533"/>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10549611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1" name="Content Placeholder 5"/>
          <p:cNvSpPr>
            <a:spLocks noGrp="1"/>
          </p:cNvSpPr>
          <p:nvPr>
            <p:ph sz="quarter" idx="16" hasCustomPrompt="1"/>
          </p:nvPr>
        </p:nvSpPr>
        <p:spPr>
          <a:xfrm>
            <a:off x="6216000" y="2543175"/>
            <a:ext cx="5976000" cy="422910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Content Placeholder 5"/>
          <p:cNvSpPr>
            <a:spLocks noGrp="1"/>
          </p:cNvSpPr>
          <p:nvPr>
            <p:ph sz="quarter" idx="15" hasCustomPrompt="1"/>
          </p:nvPr>
        </p:nvSpPr>
        <p:spPr>
          <a:xfrm>
            <a:off x="-1" y="885600"/>
            <a:ext cx="5976000" cy="485951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4" name="Text Placeholder 3"/>
          <p:cNvSpPr>
            <a:spLocks noGrp="1"/>
          </p:cNvSpPr>
          <p:nvPr>
            <p:ph type="body" sz="quarter" idx="14" hasCustomPrompt="1"/>
          </p:nvPr>
        </p:nvSpPr>
        <p:spPr>
          <a:xfrm>
            <a:off x="-1" y="5943600"/>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7" name="Text Placeholder 3"/>
          <p:cNvSpPr>
            <a:spLocks noGrp="1"/>
          </p:cNvSpPr>
          <p:nvPr>
            <p:ph type="body" sz="quarter" idx="17" hasCustomPrompt="1"/>
          </p:nvPr>
        </p:nvSpPr>
        <p:spPr>
          <a:xfrm>
            <a:off x="6216000" y="885600"/>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8900178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6" name="Content Placeholder 5"/>
          <p:cNvSpPr>
            <a:spLocks noGrp="1"/>
          </p:cNvSpPr>
          <p:nvPr>
            <p:ph sz="quarter" idx="15" hasCustomPrompt="1"/>
          </p:nvPr>
        </p:nvSpPr>
        <p:spPr>
          <a:xfrm>
            <a:off x="0"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1476375"/>
            <a:ext cx="5976000" cy="341613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2" name="Text Placeholder 3"/>
          <p:cNvSpPr>
            <a:spLocks noGrp="1"/>
          </p:cNvSpPr>
          <p:nvPr>
            <p:ph type="body" sz="quarter" idx="14" hasCustomPrompt="1"/>
          </p:nvPr>
        </p:nvSpPr>
        <p:spPr>
          <a:xfrm>
            <a:off x="0"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68699482"/>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Quote Button v2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9" name="Content Placeholder 5"/>
          <p:cNvSpPr>
            <a:spLocks noGrp="1"/>
          </p:cNvSpPr>
          <p:nvPr>
            <p:ph sz="quarter" idx="15" hasCustomPrompt="1"/>
          </p:nvPr>
        </p:nvSpPr>
        <p:spPr>
          <a:xfrm>
            <a:off x="-1" y="1476375"/>
            <a:ext cx="5976000" cy="428625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1" name="Content Placeholder 5"/>
          <p:cNvSpPr>
            <a:spLocks noGrp="1"/>
          </p:cNvSpPr>
          <p:nvPr>
            <p:ph sz="quarter" idx="16" hasCustomPrompt="1"/>
          </p:nvPr>
        </p:nvSpPr>
        <p:spPr>
          <a:xfrm>
            <a:off x="6216000" y="3143250"/>
            <a:ext cx="5976000" cy="362902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13" name="Text Placeholder 3"/>
          <p:cNvSpPr>
            <a:spLocks noGrp="1"/>
          </p:cNvSpPr>
          <p:nvPr>
            <p:ph type="body" sz="quarter" idx="14" hasCustomPrompt="1"/>
          </p:nvPr>
        </p:nvSpPr>
        <p:spPr>
          <a:xfrm>
            <a:off x="-2" y="5943600"/>
            <a:ext cx="5976000"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p>
        </p:txBody>
      </p:sp>
      <p:sp>
        <p:nvSpPr>
          <p:cNvPr id="8" name="Text Placeholder 3"/>
          <p:cNvSpPr>
            <a:spLocks noGrp="1"/>
          </p:cNvSpPr>
          <p:nvPr>
            <p:ph type="body" sz="quarter" idx="17" hasCustomPrompt="1"/>
          </p:nvPr>
        </p:nvSpPr>
        <p:spPr>
          <a:xfrm>
            <a:off x="6216000" y="1476375"/>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solidFill>
                  <a:srgbClr val="DF145E"/>
                </a:solidFill>
                <a:latin typeface="Calibri" panose="020F0502020204030204" pitchFamily="34" charset="0"/>
              </a:defRPr>
            </a:lvl1pPr>
          </a:lstStyle>
          <a:p>
            <a:pPr lvl="0"/>
            <a:r>
              <a:rPr lang="en-US" dirty="0" smtClean="0"/>
              <a:t>Quote text goes here</a:t>
            </a:r>
            <a:endParaRPr lang="el-GR" dirty="0" smtClean="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6648030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955609"/>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199942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043247"/>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087066"/>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130885"/>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4" name="Content Placeholder 2"/>
          <p:cNvSpPr>
            <a:spLocks noGrp="1"/>
          </p:cNvSpPr>
          <p:nvPr>
            <p:ph sz="half" idx="1" hasCustomPrompt="1"/>
          </p:nvPr>
        </p:nvSpPr>
        <p:spPr>
          <a:xfrm>
            <a:off x="2800350" y="942337"/>
            <a:ext cx="9391650" cy="5774552"/>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38834722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abs">
    <p:spTree>
      <p:nvGrpSpPr>
        <p:cNvPr id="1" name=""/>
        <p:cNvGrpSpPr/>
        <p:nvPr/>
      </p:nvGrpSpPr>
      <p:grpSpPr>
        <a:xfrm>
          <a:off x="0" y="0"/>
          <a:ext cx="0" cy="0"/>
          <a:chOff x="0" y="0"/>
          <a:chExt cx="0" cy="0"/>
        </a:xfrm>
      </p:grpSpPr>
      <p:sp>
        <p:nvSpPr>
          <p:cNvPr id="4" name="Text Placeholder 3"/>
          <p:cNvSpPr>
            <a:spLocks noGrp="1"/>
          </p:cNvSpPr>
          <p:nvPr>
            <p:ph type="body" sz="quarter" idx="20" hasCustomPrompt="1"/>
          </p:nvPr>
        </p:nvSpPr>
        <p:spPr>
          <a:xfrm>
            <a:off x="1" y="1542632"/>
            <a:ext cx="2700000" cy="900000"/>
          </a:xfrm>
          <a:solidFill>
            <a:srgbClr val="DF145E"/>
          </a:solidFill>
        </p:spPr>
        <p:txBody>
          <a:bodyPr anchor="ctr" anchorCtr="0"/>
          <a:lstStyle>
            <a:lvl1pPr marL="0" indent="0" algn="ctr">
              <a:buNone/>
              <a:defRPr sz="2200" b="0" baseline="0">
                <a:solidFill>
                  <a:schemeClr val="bg1"/>
                </a:solidFill>
                <a:latin typeface="Calibri" panose="020F0502020204030204" pitchFamily="34" charset="0"/>
              </a:defRPr>
            </a:lvl1pPr>
          </a:lstStyle>
          <a:p>
            <a:pPr lvl="0"/>
            <a:r>
              <a:rPr lang="en-US" dirty="0" smtClean="0"/>
              <a:t>Tab title</a:t>
            </a:r>
            <a:endParaRPr lang="el-GR" dirty="0"/>
          </a:p>
        </p:txBody>
      </p:sp>
      <p:sp>
        <p:nvSpPr>
          <p:cNvPr id="22" name="Text Placeholder 3"/>
          <p:cNvSpPr>
            <a:spLocks noGrp="1"/>
          </p:cNvSpPr>
          <p:nvPr>
            <p:ph type="body" sz="quarter" idx="22" hasCustomPrompt="1"/>
          </p:nvPr>
        </p:nvSpPr>
        <p:spPr>
          <a:xfrm>
            <a:off x="1" y="2586451"/>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3" name="Text Placeholder 3"/>
          <p:cNvSpPr>
            <a:spLocks noGrp="1"/>
          </p:cNvSpPr>
          <p:nvPr>
            <p:ph type="body" sz="quarter" idx="23" hasCustomPrompt="1"/>
          </p:nvPr>
        </p:nvSpPr>
        <p:spPr>
          <a:xfrm>
            <a:off x="1" y="3630270"/>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4" name="Text Placeholder 3"/>
          <p:cNvSpPr>
            <a:spLocks noGrp="1"/>
          </p:cNvSpPr>
          <p:nvPr>
            <p:ph type="body" sz="quarter" idx="24" hasCustomPrompt="1"/>
          </p:nvPr>
        </p:nvSpPr>
        <p:spPr>
          <a:xfrm>
            <a:off x="1" y="4674089"/>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5" name="Text Placeholder 3"/>
          <p:cNvSpPr>
            <a:spLocks noGrp="1"/>
          </p:cNvSpPr>
          <p:nvPr>
            <p:ph type="body" sz="quarter" idx="25" hasCustomPrompt="1"/>
          </p:nvPr>
        </p:nvSpPr>
        <p:spPr>
          <a:xfrm>
            <a:off x="-1" y="5717908"/>
            <a:ext cx="2700000" cy="900000"/>
          </a:xfrm>
          <a:solidFill>
            <a:srgbClr val="FACADB"/>
          </a:solidFill>
        </p:spPr>
        <p:txBody>
          <a:bodyPr anchor="ctr" anchorCtr="0"/>
          <a:lstStyle>
            <a:lvl1pPr marL="0" indent="0" algn="ctr">
              <a:buNone/>
              <a:defRPr sz="2200" b="0">
                <a:solidFill>
                  <a:schemeClr val="bg1">
                    <a:lumMod val="65000"/>
                  </a:schemeClr>
                </a:solidFill>
                <a:latin typeface="Calibri" panose="020F0502020204030204" pitchFamily="34" charset="0"/>
              </a:defRPr>
            </a:lvl1pPr>
          </a:lstStyle>
          <a:p>
            <a:pPr lvl="0"/>
            <a:r>
              <a:rPr lang="en-US" dirty="0" smtClean="0"/>
              <a:t>Tab title</a:t>
            </a:r>
            <a:endParaRPr lang="el-GR" dirty="0"/>
          </a:p>
        </p:txBody>
      </p:sp>
      <p:sp>
        <p:nvSpPr>
          <p:cNvPr id="2" name="Title 1"/>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5"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14" name="Content Placeholder 2"/>
          <p:cNvSpPr>
            <a:spLocks noGrp="1"/>
          </p:cNvSpPr>
          <p:nvPr>
            <p:ph sz="half" idx="1" hasCustomPrompt="1"/>
          </p:nvPr>
        </p:nvSpPr>
        <p:spPr>
          <a:xfrm>
            <a:off x="2800350" y="1529360"/>
            <a:ext cx="9391650" cy="5088548"/>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2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organize content into tabs. Write down the content of each tab in the Notes section below. Underline the tab title to distinguish between tabs. You can have up to 8 tabs in one page. Tab titles should be kept short (3-4 words max)</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0708758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9" name="Content Placeholder 2"/>
          <p:cNvSpPr>
            <a:spLocks noGrp="1"/>
          </p:cNvSpPr>
          <p:nvPr>
            <p:ph sz="half" idx="1" hasCustomPrompt="1"/>
          </p:nvPr>
        </p:nvSpPr>
        <p:spPr>
          <a:xfrm>
            <a:off x="0" y="864904"/>
            <a:ext cx="12192000" cy="5202521"/>
          </a:xfrm>
          <a:ln>
            <a:solidFill>
              <a:schemeClr val="bg1">
                <a:lumMod val="75000"/>
              </a:schemeClr>
            </a:solidFill>
          </a:ln>
        </p:spPr>
        <p:txBody>
          <a:bodyPr tIns="90000" bIns="90000"/>
          <a:lstStyle>
            <a:lvl1pPr marL="0" marR="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aseline="0">
                <a:latin typeface="Calibri" panose="020F0502020204030204" pitchFamily="34" charset="0"/>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7" name="Pentagon 6"/>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8" name="Chevron 7"/>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0" name="Chevron 9"/>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Century Gothic" panose="020B0502020202020204" pitchFamily="34" charset="0"/>
            </a:endParaRPr>
          </a:p>
        </p:txBody>
      </p:sp>
      <p:sp>
        <p:nvSpPr>
          <p:cNvPr id="12" name="Text Placeholder 6"/>
          <p:cNvSpPr>
            <a:spLocks noGrp="1"/>
          </p:cNvSpPr>
          <p:nvPr>
            <p:ph type="body" sz="quarter" idx="13" hasCustomPrompt="1"/>
          </p:nvPr>
        </p:nvSpPr>
        <p:spPr>
          <a:xfrm>
            <a:off x="101600" y="6186614"/>
            <a:ext cx="3708399" cy="485624"/>
          </a:xfrm>
        </p:spPr>
        <p:txBody>
          <a:bodyPr anchor="ctr"/>
          <a:lstStyle>
            <a:lvl1pPr algn="ctr">
              <a:defRPr sz="2400" baseline="0">
                <a:solidFill>
                  <a:schemeClr val="bg1"/>
                </a:solidFill>
                <a:latin typeface="Calibri" panose="020F0502020204030204" pitchFamily="34" charset="0"/>
              </a:defRPr>
            </a:lvl1pPr>
          </a:lstStyle>
          <a:p>
            <a:pPr lvl="0"/>
            <a:r>
              <a:rPr lang="en-US" dirty="0" smtClean="0"/>
              <a:t>Step 1</a:t>
            </a:r>
            <a:endParaRPr lang="el-GR" dirty="0"/>
          </a:p>
        </p:txBody>
      </p:sp>
      <p:sp>
        <p:nvSpPr>
          <p:cNvPr id="13" name="Text Placeholder 6"/>
          <p:cNvSpPr>
            <a:spLocks noGrp="1"/>
          </p:cNvSpPr>
          <p:nvPr>
            <p:ph type="body" sz="quarter" idx="14" hasCustomPrompt="1"/>
          </p:nvPr>
        </p:nvSpPr>
        <p:spPr>
          <a:xfrm>
            <a:off x="4445000" y="6186614"/>
            <a:ext cx="3324999"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4" name="Text Placeholder 6"/>
          <p:cNvSpPr>
            <a:spLocks noGrp="1"/>
          </p:cNvSpPr>
          <p:nvPr>
            <p:ph type="body" sz="quarter" idx="15" hasCustomPrompt="1"/>
          </p:nvPr>
        </p:nvSpPr>
        <p:spPr>
          <a:xfrm>
            <a:off x="8405000" y="6186614"/>
            <a:ext cx="343986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79966561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Subtitle + Process">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0" y="0"/>
            <a:ext cx="12191999" cy="797522"/>
          </a:xfrm>
        </p:spPr>
        <p:txBody>
          <a:bodyPr/>
          <a:lstStyle>
            <a:lvl1pPr>
              <a:defRPr>
                <a:latin typeface="+mn-lt"/>
              </a:defRPr>
            </a:lvl1pPr>
          </a:lstStyle>
          <a:p>
            <a:r>
              <a:rPr lang="en-US" dirty="0" smtClean="0"/>
              <a:t>Section title goes here</a:t>
            </a:r>
            <a:endParaRPr lang="el-GR" dirty="0"/>
          </a:p>
        </p:txBody>
      </p:sp>
      <p:sp>
        <p:nvSpPr>
          <p:cNvPr id="29"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mn-lt"/>
              </a:defRPr>
            </a:lvl1pPr>
          </a:lstStyle>
          <a:p>
            <a:pPr lvl="0"/>
            <a:r>
              <a:rPr lang="en-US" dirty="0" smtClean="0"/>
              <a:t>Sub-section title goes here</a:t>
            </a:r>
            <a:endParaRPr lang="el-GR" dirty="0"/>
          </a:p>
        </p:txBody>
      </p:sp>
      <p:sp>
        <p:nvSpPr>
          <p:cNvPr id="20" name="Content Placeholder 2"/>
          <p:cNvSpPr>
            <a:spLocks noGrp="1"/>
          </p:cNvSpPr>
          <p:nvPr>
            <p:ph sz="half" idx="1" hasCustomPrompt="1"/>
          </p:nvPr>
        </p:nvSpPr>
        <p:spPr>
          <a:xfrm>
            <a:off x="0" y="1462685"/>
            <a:ext cx="12191999" cy="4595216"/>
          </a:xfrm>
          <a:ln>
            <a:solidFill>
              <a:schemeClr val="bg1">
                <a:lumMod val="75000"/>
              </a:schemeClr>
            </a:solidFill>
          </a:ln>
        </p:spPr>
        <p:txBody>
          <a:bodyPr tIns="90000" bIns="90000"/>
          <a:lstStyle>
            <a:lvl1pPr marL="0" indent="0">
              <a:buNone/>
              <a:defRPr sz="2400">
                <a:latin typeface="+mn-lt"/>
              </a:defRPr>
            </a:lvl1pPr>
            <a:lvl2pPr>
              <a:defRPr sz="2400"/>
            </a:lvl2pPr>
            <a:lvl3pPr>
              <a:defRPr sz="2400"/>
            </a:lvl3pPr>
            <a:lvl4pPr>
              <a:defRPr sz="2400"/>
            </a:lvl4pPr>
            <a:lvl5pPr>
              <a:defRPr sz="2400"/>
            </a:lvl5pPr>
          </a:lstStyle>
          <a:p>
            <a:pPr lvl="0"/>
            <a:r>
              <a:rPr lang="en-US" dirty="0" smtClean="0"/>
              <a:t>This layout can be used to describe the steps of a process. Write down the content of each step in the Notes section below. Underline the step title to distinguish between steps. You can have up to 6 steps in one page. Step titles should be kept short (3-4 words max)</a:t>
            </a:r>
          </a:p>
        </p:txBody>
      </p:sp>
      <p:sp>
        <p:nvSpPr>
          <p:cNvPr id="24" name="Pentagon 23"/>
          <p:cNvSpPr/>
          <p:nvPr userDrawn="1"/>
        </p:nvSpPr>
        <p:spPr>
          <a:xfrm>
            <a:off x="0" y="6128003"/>
            <a:ext cx="4123628" cy="602846"/>
          </a:xfrm>
          <a:prstGeom prst="homePlate">
            <a:avLst/>
          </a:prstGeom>
          <a:solidFill>
            <a:srgbClr val="DF145E"/>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solidFill>
              <a:latin typeface="Century Gothic" panose="020B0502020202020204" pitchFamily="34" charset="0"/>
            </a:endParaRPr>
          </a:p>
        </p:txBody>
      </p:sp>
      <p:sp>
        <p:nvSpPr>
          <p:cNvPr id="25" name="Chevron 24"/>
          <p:cNvSpPr/>
          <p:nvPr userDrawn="1"/>
        </p:nvSpPr>
        <p:spPr>
          <a:xfrm>
            <a:off x="4127965" y="6128003"/>
            <a:ext cx="3960000"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32" name="Chevron 31"/>
          <p:cNvSpPr/>
          <p:nvPr userDrawn="1"/>
        </p:nvSpPr>
        <p:spPr>
          <a:xfrm>
            <a:off x="8087965" y="6128003"/>
            <a:ext cx="4104034" cy="602846"/>
          </a:xfrm>
          <a:prstGeom prst="chevron">
            <a:avLst/>
          </a:prstGeom>
          <a:solidFill>
            <a:srgbClr val="FACADB"/>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solidFill>
                <a:schemeClr val="bg1">
                  <a:lumMod val="50000"/>
                </a:schemeClr>
              </a:solidFill>
              <a:latin typeface="+mn-lt"/>
            </a:endParaRPr>
          </a:p>
        </p:txBody>
      </p:sp>
      <p:sp>
        <p:nvSpPr>
          <p:cNvPr id="8" name="Text Placeholder 6"/>
          <p:cNvSpPr>
            <a:spLocks noGrp="1"/>
          </p:cNvSpPr>
          <p:nvPr>
            <p:ph type="body" sz="quarter" idx="13" hasCustomPrompt="1"/>
          </p:nvPr>
        </p:nvSpPr>
        <p:spPr>
          <a:xfrm>
            <a:off x="-4337" y="6186614"/>
            <a:ext cx="3823862" cy="485624"/>
          </a:xfrm>
        </p:spPr>
        <p:txBody>
          <a:bodyPr anchor="ctr"/>
          <a:lstStyle>
            <a:lvl1pPr algn="ctr">
              <a:defRPr sz="2400" baseline="0">
                <a:solidFill>
                  <a:schemeClr val="bg1"/>
                </a:solidFill>
                <a:latin typeface="+mn-lt"/>
              </a:defRPr>
            </a:lvl1pPr>
          </a:lstStyle>
          <a:p>
            <a:pPr lvl="0"/>
            <a:r>
              <a:rPr lang="en-US" dirty="0" smtClean="0"/>
              <a:t>Step 1</a:t>
            </a:r>
            <a:endParaRPr lang="el-GR" dirty="0"/>
          </a:p>
        </p:txBody>
      </p:sp>
      <p:sp>
        <p:nvSpPr>
          <p:cNvPr id="9" name="Text Placeholder 6"/>
          <p:cNvSpPr>
            <a:spLocks noGrp="1"/>
          </p:cNvSpPr>
          <p:nvPr>
            <p:ph type="body" sz="quarter" idx="14" hasCustomPrompt="1"/>
          </p:nvPr>
        </p:nvSpPr>
        <p:spPr>
          <a:xfrm>
            <a:off x="4453467" y="6186614"/>
            <a:ext cx="3326057"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2</a:t>
            </a:r>
            <a:endParaRPr lang="el-GR" dirty="0"/>
          </a:p>
        </p:txBody>
      </p:sp>
      <p:sp>
        <p:nvSpPr>
          <p:cNvPr id="10" name="Text Placeholder 6"/>
          <p:cNvSpPr>
            <a:spLocks noGrp="1"/>
          </p:cNvSpPr>
          <p:nvPr>
            <p:ph type="body" sz="quarter" idx="15" hasCustomPrompt="1"/>
          </p:nvPr>
        </p:nvSpPr>
        <p:spPr>
          <a:xfrm>
            <a:off x="8413467" y="6186614"/>
            <a:ext cx="3439865" cy="485624"/>
          </a:xfrm>
        </p:spPr>
        <p:txBody>
          <a:bodyPr anchor="ctr"/>
          <a:lstStyle>
            <a:lvl1pPr algn="ctr">
              <a:defRPr sz="2400" baseline="0">
                <a:solidFill>
                  <a:schemeClr val="bg1">
                    <a:lumMod val="50000"/>
                  </a:schemeClr>
                </a:solidFill>
                <a:latin typeface="Calibri" panose="020F0502020204030204" pitchFamily="34" charset="0"/>
              </a:defRPr>
            </a:lvl1pPr>
          </a:lstStyle>
          <a:p>
            <a:pPr lvl="0"/>
            <a:r>
              <a:rPr lang="en-US" dirty="0" smtClean="0"/>
              <a:t>Step 3</a:t>
            </a: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8344334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Text - 1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1" hasCustomPrompt="1"/>
          </p:nvPr>
        </p:nvSpPr>
        <p:spPr>
          <a:xfrm>
            <a:off x="0" y="1462685"/>
            <a:ext cx="12192000" cy="5395316"/>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53670661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997872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524000" y="1314449"/>
            <a:ext cx="9144000" cy="2195513"/>
          </a:xfrm>
          <a:prstGeom prst="rect">
            <a:avLst/>
          </a:prstGeom>
        </p:spPr>
        <p:txBody>
          <a:bodyPr anchor="b">
            <a:normAutofit/>
          </a:bodyPr>
          <a:lstStyle>
            <a:lvl1pPr algn="ctr">
              <a:defRPr sz="5000">
                <a:solidFill>
                  <a:srgbClr val="DF145E"/>
                </a:solidFill>
                <a:latin typeface="+mn-lt"/>
              </a:defRPr>
            </a:lvl1pPr>
          </a:lstStyle>
          <a:p>
            <a:r>
              <a:rPr lang="en-US" dirty="0" smtClean="0"/>
              <a:t>Module title goes here</a:t>
            </a:r>
            <a:endParaRPr lang="el-GR" dirty="0"/>
          </a:p>
        </p:txBody>
      </p:sp>
      <p:sp>
        <p:nvSpPr>
          <p:cNvPr id="3" name="Subtitle 2"/>
          <p:cNvSpPr>
            <a:spLocks noGrp="1"/>
          </p:cNvSpPr>
          <p:nvPr>
            <p:ph type="subTitle" idx="1" hasCustomPrompt="1"/>
          </p:nvPr>
        </p:nvSpPr>
        <p:spPr>
          <a:xfrm>
            <a:off x="1524000" y="3602038"/>
            <a:ext cx="9144000" cy="1655762"/>
          </a:xfrm>
        </p:spPr>
        <p:txBody>
          <a:bodyPr/>
          <a:lstStyle>
            <a:lvl1pPr marL="0" indent="0" algn="ctr">
              <a:buNone/>
              <a:defRPr sz="2400" baseline="0">
                <a:solidFill>
                  <a:srgbClr val="1F4E83"/>
                </a:solidFill>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Unit title goes here</a:t>
            </a:r>
            <a:endParaRPr lang="el-GR" dirty="0"/>
          </a:p>
        </p:txBody>
      </p:sp>
      <p:cxnSp>
        <p:nvCxnSpPr>
          <p:cNvPr id="5" name="Straight Connector 4"/>
          <p:cNvCxnSpPr/>
          <p:nvPr userDrawn="1"/>
        </p:nvCxnSpPr>
        <p:spPr>
          <a:xfrm>
            <a:off x="0" y="1181244"/>
            <a:ext cx="12192000" cy="0"/>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83721" y="51935"/>
            <a:ext cx="1006929" cy="1014615"/>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6224188" y="6256744"/>
            <a:ext cx="704392" cy="544111"/>
          </a:xfrm>
          <a:prstGeom prst="rect">
            <a:avLst/>
          </a:prstGeom>
        </p:spPr>
      </p:pic>
      <p:pic>
        <p:nvPicPr>
          <p:cNvPr id="8" name="Picture 7"/>
          <p:cNvPicPr>
            <a:picLocks noChangeAspect="1"/>
          </p:cNvPicPr>
          <p:nvPr userDrawn="1"/>
        </p:nvPicPr>
        <p:blipFill>
          <a:blip r:embed="rId4"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4427779" y="6258888"/>
            <a:ext cx="739198" cy="553857"/>
          </a:xfrm>
          <a:prstGeom prst="rect">
            <a:avLst/>
          </a:prstGeom>
        </p:spPr>
      </p:pic>
      <p:pic>
        <p:nvPicPr>
          <p:cNvPr id="9" name="Picture 8"/>
          <p:cNvPicPr>
            <a:picLocks noChangeAspect="1"/>
          </p:cNvPicPr>
          <p:nvPr userDrawn="1"/>
        </p:nvPicPr>
        <p:blipFill>
          <a:blip r:embed="rId5">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2872530" y="6149950"/>
            <a:ext cx="1035555" cy="585906"/>
          </a:xfrm>
          <a:prstGeom prst="rect">
            <a:avLst/>
          </a:prstGeom>
        </p:spPr>
      </p:pic>
      <p:pic>
        <p:nvPicPr>
          <p:cNvPr id="10" name="Picture 9"/>
          <p:cNvPicPr>
            <a:picLocks noChangeAspect="1"/>
          </p:cNvPicPr>
          <p:nvPr userDrawn="1"/>
        </p:nvPicPr>
        <p:blipFill>
          <a:blip r:embed="rId6">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5235100" y="6298736"/>
            <a:ext cx="856798" cy="366265"/>
          </a:xfrm>
          <a:prstGeom prst="rect">
            <a:avLst/>
          </a:prstGeom>
        </p:spPr>
      </p:pic>
      <p:pic>
        <p:nvPicPr>
          <p:cNvPr id="11" name="Picture 10"/>
          <p:cNvPicPr>
            <a:picLocks noChangeAspect="1"/>
          </p:cNvPicPr>
          <p:nvPr userDrawn="1"/>
        </p:nvPicPr>
        <p:blipFill>
          <a:blip r:embed="rId7"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634126" y="6256745"/>
            <a:ext cx="1279613" cy="426538"/>
          </a:xfrm>
          <a:prstGeom prst="rect">
            <a:avLst/>
          </a:prstGeom>
        </p:spPr>
      </p:pic>
      <p:pic>
        <p:nvPicPr>
          <p:cNvPr id="12" name="Picture 11"/>
          <p:cNvPicPr>
            <a:picLocks noChangeAspect="1"/>
          </p:cNvPicPr>
          <p:nvPr userDrawn="1"/>
        </p:nvPicPr>
        <p:blipFill>
          <a:blip r:embed="rId8"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3912874" y="6246612"/>
            <a:ext cx="495551" cy="492530"/>
          </a:xfrm>
          <a:prstGeom prst="rect">
            <a:avLst/>
          </a:prstGeom>
        </p:spPr>
      </p:pic>
      <p:pic>
        <p:nvPicPr>
          <p:cNvPr id="13" name="Picture 12"/>
          <p:cNvPicPr>
            <a:picLocks noChangeAspect="1"/>
          </p:cNvPicPr>
          <p:nvPr userDrawn="1"/>
        </p:nvPicPr>
        <p:blipFill>
          <a:blip r:embed="rId9"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41472" y="6149950"/>
            <a:ext cx="1455627" cy="492002"/>
          </a:xfrm>
          <a:prstGeom prst="rect">
            <a:avLst/>
          </a:prstGeom>
        </p:spPr>
      </p:pic>
      <p:sp>
        <p:nvSpPr>
          <p:cNvPr id="14" name="TextBox 13"/>
          <p:cNvSpPr txBox="1"/>
          <p:nvPr userDrawn="1"/>
        </p:nvSpPr>
        <p:spPr>
          <a:xfrm>
            <a:off x="8728841" y="5972441"/>
            <a:ext cx="3463159" cy="923330"/>
          </a:xfrm>
          <a:prstGeom prst="rect">
            <a:avLst/>
          </a:prstGeom>
          <a:noFill/>
        </p:spPr>
        <p:txBody>
          <a:bodyPr wrap="square" rtlCol="0">
            <a:spAutoFit/>
          </a:bodyPr>
          <a:lstStyle/>
          <a:p>
            <a:r>
              <a:rPr lang="en-US" sz="900" dirty="0" smtClean="0"/>
              <a:t>This publication has been produced with the financial support of the Rights, Equality and Citizenship (REC) </a:t>
            </a:r>
            <a:r>
              <a:rPr lang="en-US" sz="900" dirty="0" err="1" smtClean="0"/>
              <a:t>Programme</a:t>
            </a:r>
            <a:r>
              <a:rPr lang="en-US" sz="900" dirty="0" smtClean="0"/>
              <a:t> of the European Union. The contents of this publication are the sole responsibility of CARDET and its Partners and can in no way be taken to reflect the views of the European Commission. </a:t>
            </a:r>
            <a:br>
              <a:rPr lang="en-US" sz="900" dirty="0" smtClean="0"/>
            </a:br>
            <a:r>
              <a:rPr lang="en-US" sz="900" dirty="0" smtClean="0"/>
              <a:t>Project Number: JUST/2014/RDAP/AG/BULL/7698</a:t>
            </a:r>
            <a:endParaRPr lang="el-GR" sz="900" dirty="0"/>
          </a:p>
        </p:txBody>
      </p:sp>
      <p:cxnSp>
        <p:nvCxnSpPr>
          <p:cNvPr id="17" name="Straight Connector 16"/>
          <p:cNvCxnSpPr/>
          <p:nvPr userDrawn="1"/>
        </p:nvCxnSpPr>
        <p:spPr>
          <a:xfrm>
            <a:off x="7014204" y="6086328"/>
            <a:ext cx="0" cy="675617"/>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10" cstate="print">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7056748" y="6254608"/>
            <a:ext cx="1672093" cy="412878"/>
          </a:xfrm>
          <a:prstGeom prst="rect">
            <a:avLst/>
          </a:prstGeom>
        </p:spPr>
      </p:pic>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470203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Content Placeholder 3"/>
          <p:cNvSpPr>
            <a:spLocks noGrp="1"/>
          </p:cNvSpPr>
          <p:nvPr>
            <p:ph sz="quarter" idx="13" hasCustomPrompt="1"/>
          </p:nvPr>
        </p:nvSpPr>
        <p:spPr>
          <a:xfrm>
            <a:off x="0" y="876301"/>
            <a:ext cx="5976000" cy="5882284"/>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7" name="Content Placeholder 7"/>
          <p:cNvSpPr>
            <a:spLocks noGrp="1"/>
          </p:cNvSpPr>
          <p:nvPr>
            <p:ph sz="quarter" idx="14" hasCustomPrompt="1"/>
          </p:nvPr>
        </p:nvSpPr>
        <p:spPr>
          <a:xfrm>
            <a:off x="6204711" y="876300"/>
            <a:ext cx="5976000" cy="5882285"/>
          </a:xfrm>
        </p:spPr>
        <p:txBody>
          <a:bodyPr/>
          <a:lstStyle>
            <a:lvl1pPr>
              <a:defRPr sz="2200">
                <a:latin typeface="Calibri" panose="020F0502020204030204" pitchFamily="34" charset="0"/>
              </a:defRPr>
            </a:lvl1pPr>
            <a:lvl2pPr>
              <a:defRPr sz="2200"/>
            </a:lvl2pPr>
            <a:lvl3pPr>
              <a:defRPr sz="2200"/>
            </a:lvl3pPr>
            <a:lvl4pPr>
              <a:defRPr sz="2200"/>
            </a:lvl4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450406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0"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4" name="Content Placeholder 3"/>
          <p:cNvSpPr>
            <a:spLocks noGrp="1"/>
          </p:cNvSpPr>
          <p:nvPr>
            <p:ph sz="quarter" idx="13" hasCustomPrompt="1"/>
          </p:nvPr>
        </p:nvSpPr>
        <p:spPr>
          <a:xfrm>
            <a:off x="0" y="1462685"/>
            <a:ext cx="5976000" cy="5295899"/>
          </a:xfrm>
        </p:spPr>
        <p:txBody>
          <a:bodyPr/>
          <a:lstStyle>
            <a:lvl1pPr>
              <a:defRPr sz="2200" baseline="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7"/>
          <p:cNvSpPr>
            <a:spLocks noGrp="1"/>
          </p:cNvSpPr>
          <p:nvPr>
            <p:ph sz="quarter" idx="14" hasCustomPrompt="1"/>
          </p:nvPr>
        </p:nvSpPr>
        <p:spPr>
          <a:xfrm>
            <a:off x="6216000" y="1462684"/>
            <a:ext cx="5976000" cy="52959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876717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 Learning objectives - 2col">
    <p:spTree>
      <p:nvGrpSpPr>
        <p:cNvPr id="1" name=""/>
        <p:cNvGrpSpPr/>
        <p:nvPr/>
      </p:nvGrpSpPr>
      <p:grpSpPr>
        <a:xfrm>
          <a:off x="0" y="0"/>
          <a:ext cx="0" cy="0"/>
          <a:chOff x="0" y="0"/>
          <a:chExt cx="0" cy="0"/>
        </a:xfrm>
      </p:grpSpPr>
      <p:sp>
        <p:nvSpPr>
          <p:cNvPr id="11" name="Rectangle 10"/>
          <p:cNvSpPr/>
          <p:nvPr userDrawn="1"/>
        </p:nvSpPr>
        <p:spPr>
          <a:xfrm>
            <a:off x="-1" y="5820994"/>
            <a:ext cx="5979175" cy="951281"/>
          </a:xfrm>
          <a:prstGeom prst="rect">
            <a:avLst/>
          </a:prstGeom>
          <a:solidFill>
            <a:srgbClr val="DF145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pic>
        <p:nvPicPr>
          <p:cNvPr id="6" name="Picture 5"/>
          <p:cNvPicPr>
            <a:picLocks noChangeAspect="1"/>
          </p:cNvPicPr>
          <p:nvPr userDrawn="1"/>
        </p:nvPicPr>
        <p:blipFill>
          <a:blip r:embed="rId2">
            <a:extLst>
              <a:ext uri="{28A0092B-C50C-407E-A947-70E740481C1C}">
                <a14:useLocalDpi xmlns:a14="http://schemas.microsoft.com/office/drawing/2010/main" xmlns:p="http://schemas.openxmlformats.org/presentationml/2006/main" xmlns:r="http://schemas.openxmlformats.org/officeDocument/2006/relationships" xmlns:a="http://schemas.openxmlformats.org/drawingml/2006/main" xmlns="" val="0"/>
              </a:ext>
            </a:extLst>
          </a:blip>
          <a:stretch>
            <a:fillRect/>
          </a:stretch>
        </p:blipFill>
        <p:spPr>
          <a:xfrm>
            <a:off x="180218" y="5979174"/>
            <a:ext cx="634921" cy="634921"/>
          </a:xfrm>
          <a:prstGeom prst="rect">
            <a:avLst/>
          </a:prstGeom>
        </p:spPr>
      </p:pic>
      <p:sp>
        <p:nvSpPr>
          <p:cNvPr id="10" name="Content Placeholder 9"/>
          <p:cNvSpPr>
            <a:spLocks noGrp="1"/>
          </p:cNvSpPr>
          <p:nvPr>
            <p:ph sz="quarter" idx="15" hasCustomPrompt="1"/>
          </p:nvPr>
        </p:nvSpPr>
        <p:spPr>
          <a:xfrm>
            <a:off x="6216000"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
        <p:nvSpPr>
          <p:cNvPr id="14" name="Text Placeholder 13"/>
          <p:cNvSpPr>
            <a:spLocks noGrp="1"/>
          </p:cNvSpPr>
          <p:nvPr>
            <p:ph type="body" sz="quarter" idx="16" hasCustomPrompt="1"/>
          </p:nvPr>
        </p:nvSpPr>
        <p:spPr>
          <a:xfrm>
            <a:off x="995357" y="5916583"/>
            <a:ext cx="4556015" cy="760102"/>
          </a:xfrm>
        </p:spPr>
        <p:txBody>
          <a:bodyPr anchor="ctr" anchorCtr="0"/>
          <a:lstStyle>
            <a:lvl1pPr algn="l">
              <a:defRPr sz="2400" baseline="0">
                <a:solidFill>
                  <a:schemeClr val="bg1"/>
                </a:solidFill>
                <a:latin typeface="Calibri" panose="020F0502020204030204" pitchFamily="34" charset="0"/>
              </a:defRPr>
            </a:lvl1pPr>
          </a:lstStyle>
          <a:p>
            <a:pPr lvl="0"/>
            <a:r>
              <a:rPr lang="en-US" dirty="0" smtClean="0"/>
              <a:t>Learning Objectives (add popup text in Notes)</a:t>
            </a:r>
            <a:endParaRPr lang="el-GR" dirty="0"/>
          </a:p>
        </p:txBody>
      </p:sp>
      <p:sp>
        <p:nvSpPr>
          <p:cNvPr id="8" name="Content Placeholder 9"/>
          <p:cNvSpPr>
            <a:spLocks noGrp="1"/>
          </p:cNvSpPr>
          <p:nvPr>
            <p:ph sz="quarter" idx="17" hasCustomPrompt="1"/>
          </p:nvPr>
        </p:nvSpPr>
        <p:spPr>
          <a:xfrm>
            <a:off x="3175" y="914400"/>
            <a:ext cx="5976000" cy="4789715"/>
          </a:xfrm>
        </p:spPr>
        <p:txBody>
          <a:bodyPr>
            <a:noAutofit/>
          </a:bodyPr>
          <a:lstStyle>
            <a:lvl1pPr>
              <a:defRPr sz="2200">
                <a:solidFill>
                  <a:schemeClr val="tx1"/>
                </a:solidFill>
                <a:latin typeface="Calibri" panose="020F0502020204030204" pitchFamily="34" charset="0"/>
              </a:defRPr>
            </a:lvl1pPr>
            <a:lvl2pPr>
              <a:defRPr sz="2200">
                <a:solidFill>
                  <a:schemeClr val="tx1"/>
                </a:solidFill>
              </a:defRPr>
            </a:lvl2pPr>
            <a:lvl3pPr>
              <a:defRPr sz="2200">
                <a:solidFill>
                  <a:schemeClr val="tx1"/>
                </a:solidFill>
              </a:defRPr>
            </a:lvl3pPr>
            <a:lvl4pPr>
              <a:defRPr sz="2200">
                <a:solidFill>
                  <a:schemeClr val="tx1"/>
                </a:solidFill>
              </a:defRPr>
            </a:lvl4pPr>
            <a:lvl5pPr>
              <a:defRPr sz="2200">
                <a:solidFill>
                  <a:schemeClr val="tx1"/>
                </a:solidFill>
              </a:defRPr>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7075168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6" name="Text Placeholder 3"/>
          <p:cNvSpPr>
            <a:spLocks noGrp="1"/>
          </p:cNvSpPr>
          <p:nvPr>
            <p:ph type="body" sz="quarter" idx="14" hasCustomPrompt="1"/>
          </p:nvPr>
        </p:nvSpPr>
        <p:spPr>
          <a:xfrm>
            <a:off x="-425" y="5887039"/>
            <a:ext cx="5975999" cy="828675"/>
          </a:xfrm>
          <a:solidFill>
            <a:srgbClr val="DF145E"/>
          </a:solidFill>
          <a:effectLst>
            <a:outerShdw blurRad="50800" dist="38100" dir="2700000" algn="tl" rotWithShape="0">
              <a:prstClr val="black">
                <a:alpha val="40000"/>
              </a:prstClr>
            </a:outerShdw>
          </a:effectLst>
        </p:spPr>
        <p:txBody>
          <a:bodyPr anchor="ctr" anchorCtr="0"/>
          <a:lstStyle>
            <a:lvl1pPr algn="ctr">
              <a:defRPr sz="2400" b="0" baseline="0">
                <a:solidFill>
                  <a:schemeClr val="bg1"/>
                </a:solidFill>
                <a:latin typeface="Calibri" panose="020F0502020204030204" pitchFamily="34" charset="0"/>
              </a:defRPr>
            </a:lvl1pPr>
          </a:lstStyle>
          <a:p>
            <a:pPr lvl="0"/>
            <a:r>
              <a:rPr lang="en-US" dirty="0" smtClean="0"/>
              <a:t>Button text here (add popup text in Notes)</a:t>
            </a:r>
            <a:endParaRPr lang="el-GR" dirty="0"/>
          </a:p>
        </p:txBody>
      </p:sp>
      <p:sp>
        <p:nvSpPr>
          <p:cNvPr id="7" name="Content Placeholder 3"/>
          <p:cNvSpPr>
            <a:spLocks noGrp="1"/>
          </p:cNvSpPr>
          <p:nvPr>
            <p:ph sz="quarter" idx="15" hasCustomPrompt="1"/>
          </p:nvPr>
        </p:nvSpPr>
        <p:spPr>
          <a:xfrm>
            <a:off x="-426" y="880418"/>
            <a:ext cx="5976000" cy="48320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880418"/>
            <a:ext cx="5976000" cy="5829594"/>
          </a:xfrm>
        </p:spPr>
        <p:txBody>
          <a:bodyPr/>
          <a:lstStyle>
            <a:lvl1pPr>
              <a:tabLst>
                <a:tab pos="631825" algn="l"/>
              </a:tabLst>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21464337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Subtitle Content Button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10" name="Text Placeholder 9"/>
          <p:cNvSpPr>
            <a:spLocks noGrp="1"/>
          </p:cNvSpPr>
          <p:nvPr>
            <p:ph type="body" sz="quarter" idx="10" hasCustomPrompt="1"/>
          </p:nvPr>
        </p:nvSpPr>
        <p:spPr>
          <a:xfrm>
            <a:off x="426" y="854672"/>
            <a:ext cx="12192000" cy="550862"/>
          </a:xfrm>
          <a:solidFill>
            <a:schemeClr val="bg1">
              <a:lumMod val="85000"/>
            </a:schemeClr>
          </a:solidFill>
        </p:spPr>
        <p:txBody>
          <a:bodyPr anchor="ctr" anchorCtr="0"/>
          <a:lstStyle>
            <a:lvl1pPr>
              <a:defRPr sz="2600" baseline="0">
                <a:latin typeface="Calibri" panose="020F0502020204030204" pitchFamily="34" charset="0"/>
              </a:defRPr>
            </a:lvl1pPr>
          </a:lstStyle>
          <a:p>
            <a:pPr lvl="0"/>
            <a:r>
              <a:rPr lang="en-US" dirty="0" smtClean="0"/>
              <a:t>Sub-section title goes here</a:t>
            </a:r>
            <a:endParaRPr lang="el-GR" dirty="0"/>
          </a:p>
        </p:txBody>
      </p:sp>
      <p:sp>
        <p:nvSpPr>
          <p:cNvPr id="8" name="Text Placeholder 3"/>
          <p:cNvSpPr>
            <a:spLocks noGrp="1"/>
          </p:cNvSpPr>
          <p:nvPr>
            <p:ph type="body" sz="quarter" idx="14" hasCustomPrompt="1"/>
          </p:nvPr>
        </p:nvSpPr>
        <p:spPr>
          <a:xfrm>
            <a:off x="0" y="5915320"/>
            <a:ext cx="5976000" cy="828675"/>
          </a:xfrm>
          <a:solidFill>
            <a:srgbClr val="DF145E"/>
          </a:solidFill>
          <a:effectLst>
            <a:outerShdw blurRad="50800" dist="38100" dir="2700000" algn="tl" rotWithShape="0">
              <a:prstClr val="black">
                <a:alpha val="40000"/>
              </a:prstClr>
            </a:outerShdw>
          </a:effectLst>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sz="2400" b="0" baseline="0">
                <a:solidFill>
                  <a:schemeClr val="bg1"/>
                </a:solidFill>
                <a:latin typeface="Calibri" panose="020F0502020204030204" pitchFamily="34" charset="0"/>
              </a:defRPr>
            </a:lvl1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smtClean="0"/>
              <a:t>Button text here (add popup text in Notes)</a:t>
            </a:r>
            <a:endParaRPr lang="el-GR" dirty="0" smtClean="0"/>
          </a:p>
        </p:txBody>
      </p:sp>
      <p:sp>
        <p:nvSpPr>
          <p:cNvPr id="4" name="Content Placeholder 3"/>
          <p:cNvSpPr>
            <a:spLocks noGrp="1"/>
          </p:cNvSpPr>
          <p:nvPr>
            <p:ph sz="quarter" idx="15" hasCustomPrompt="1"/>
          </p:nvPr>
        </p:nvSpPr>
        <p:spPr>
          <a:xfrm>
            <a:off x="0" y="1476375"/>
            <a:ext cx="5976000" cy="4241800"/>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9" name="Content Placeholder 3"/>
          <p:cNvSpPr>
            <a:spLocks noGrp="1"/>
          </p:cNvSpPr>
          <p:nvPr>
            <p:ph sz="quarter" idx="16" hasCustomPrompt="1"/>
          </p:nvPr>
        </p:nvSpPr>
        <p:spPr>
          <a:xfrm>
            <a:off x="6216000" y="1476375"/>
            <a:ext cx="5976000" cy="5267620"/>
          </a:xfrm>
        </p:spPr>
        <p:txBody>
          <a:bodyPr/>
          <a:lstStyle>
            <a:lvl1pPr>
              <a:defRPr sz="2200">
                <a:latin typeface="Calibri" panose="020F0502020204030204" pitchFamily="34" charset="0"/>
              </a:defRPr>
            </a:lvl1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2396111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Title Content Quote - 2col">
    <p:spTree>
      <p:nvGrpSpPr>
        <p:cNvPr id="1" name=""/>
        <p:cNvGrpSpPr/>
        <p:nvPr/>
      </p:nvGrpSpPr>
      <p:grpSpPr>
        <a:xfrm>
          <a:off x="0" y="0"/>
          <a:ext cx="0" cy="0"/>
          <a:chOff x="0" y="0"/>
          <a:chExt cx="0" cy="0"/>
        </a:xfrm>
      </p:grpSpPr>
      <p:sp>
        <p:nvSpPr>
          <p:cNvPr id="3" name="Title 2"/>
          <p:cNvSpPr>
            <a:spLocks noGrp="1"/>
          </p:cNvSpPr>
          <p:nvPr>
            <p:ph type="title" hasCustomPrompt="1"/>
          </p:nvPr>
        </p:nvSpPr>
        <p:spPr>
          <a:xfrm>
            <a:off x="426" y="0"/>
            <a:ext cx="12192000" cy="797522"/>
          </a:xfrm>
        </p:spPr>
        <p:txBody>
          <a:bodyPr/>
          <a:lstStyle>
            <a:lvl1pPr>
              <a:defRPr>
                <a:latin typeface="Calibri" panose="020F0502020204030204" pitchFamily="34" charset="0"/>
              </a:defRPr>
            </a:lvl1pPr>
          </a:lstStyle>
          <a:p>
            <a:r>
              <a:rPr lang="en-US" dirty="0" smtClean="0"/>
              <a:t>Section title goes here</a:t>
            </a:r>
            <a:endParaRPr lang="el-GR" dirty="0"/>
          </a:p>
        </p:txBody>
      </p:sp>
      <p:sp>
        <p:nvSpPr>
          <p:cNvPr id="4" name="Text Placeholder 3"/>
          <p:cNvSpPr>
            <a:spLocks noGrp="1"/>
          </p:cNvSpPr>
          <p:nvPr>
            <p:ph type="body" sz="quarter" idx="17" hasCustomPrompt="1"/>
          </p:nvPr>
        </p:nvSpPr>
        <p:spPr>
          <a:xfrm>
            <a:off x="6216427" y="5323114"/>
            <a:ext cx="5976000" cy="1449161"/>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7" name="Content Placeholder 3"/>
          <p:cNvSpPr>
            <a:spLocks noGrp="1"/>
          </p:cNvSpPr>
          <p:nvPr>
            <p:ph sz="quarter" idx="15" hasCustomPrompt="1"/>
          </p:nvPr>
        </p:nvSpPr>
        <p:spPr>
          <a:xfrm>
            <a:off x="0" y="886120"/>
            <a:ext cx="5976000" cy="5886155"/>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
        <p:nvSpPr>
          <p:cNvPr id="8" name="Content Placeholder 3"/>
          <p:cNvSpPr>
            <a:spLocks noGrp="1"/>
          </p:cNvSpPr>
          <p:nvPr>
            <p:ph sz="quarter" idx="16" hasCustomPrompt="1"/>
          </p:nvPr>
        </p:nvSpPr>
        <p:spPr>
          <a:xfrm>
            <a:off x="6216000" y="886120"/>
            <a:ext cx="5976000" cy="4306769"/>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39670289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anose="020F0502020204030204" pitchFamily="34" charset="0"/>
              </a:defRPr>
            </a:lvl1pPr>
          </a:lstStyle>
          <a:p>
            <a:r>
              <a:rPr lang="en-US" dirty="0" smtClean="0"/>
              <a:t>Click to edit Master title style</a:t>
            </a:r>
            <a:endParaRPr lang="en-US" dirty="0"/>
          </a:p>
        </p:txBody>
      </p:sp>
      <p:sp>
        <p:nvSpPr>
          <p:cNvPr id="3" name="Text Placeholder 3"/>
          <p:cNvSpPr>
            <a:spLocks noGrp="1"/>
          </p:cNvSpPr>
          <p:nvPr>
            <p:ph type="body" sz="quarter" idx="17" hasCustomPrompt="1"/>
          </p:nvPr>
        </p:nvSpPr>
        <p:spPr>
          <a:xfrm>
            <a:off x="1" y="5834743"/>
            <a:ext cx="12192000" cy="937532"/>
          </a:xfrm>
          <a:ln w="12700">
            <a:solidFill>
              <a:srgbClr val="DF145E"/>
            </a:solidFill>
          </a:ln>
        </p:spPr>
        <p:txBody>
          <a:bodyPr anchor="ctr" anchorCtr="0"/>
          <a:lstStyle>
            <a:lvl1pPr marL="0" marR="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baseline="0">
                <a:solidFill>
                  <a:srgbClr val="DF145E"/>
                </a:solidFill>
                <a:latin typeface="Calibri" panose="020F0502020204030204" pitchFamily="34" charset="0"/>
              </a:defRPr>
            </a:lvl1pPr>
          </a:lstStyle>
          <a:p>
            <a:pPr lvl="0"/>
            <a:r>
              <a:rPr lang="en-US" dirty="0" smtClean="0"/>
              <a:t>Quote text goes here</a:t>
            </a:r>
            <a:endParaRPr lang="el-GR" dirty="0" smtClean="0"/>
          </a:p>
        </p:txBody>
      </p:sp>
      <p:sp>
        <p:nvSpPr>
          <p:cNvPr id="4" name="Content Placeholder 3"/>
          <p:cNvSpPr>
            <a:spLocks noGrp="1"/>
          </p:cNvSpPr>
          <p:nvPr>
            <p:ph sz="quarter" idx="16" hasCustomPrompt="1"/>
          </p:nvPr>
        </p:nvSpPr>
        <p:spPr>
          <a:xfrm>
            <a:off x="0" y="886120"/>
            <a:ext cx="12192000" cy="4850651"/>
          </a:xfrm>
        </p:spPr>
        <p:txBody>
          <a:bodyPr/>
          <a:lstStyle>
            <a:lvl1pPr>
              <a:defRPr sz="2200">
                <a:latin typeface="Calibri" panose="020F0502020204030204" pitchFamily="34" charset="0"/>
              </a:defRPr>
            </a:lvl1pPr>
            <a:lvl2pPr>
              <a:defRPr sz="2200"/>
            </a:lvl2pPr>
            <a:lvl3pPr>
              <a:defRPr sz="2200"/>
            </a:lvl3pPr>
            <a:lvl4pPr>
              <a:defRPr sz="2200"/>
            </a:lvl4pPr>
            <a:lvl5pPr>
              <a:defRPr sz="2200"/>
            </a:lvl5pPr>
          </a:lstStyle>
          <a:p>
            <a:pPr lvl="0"/>
            <a:r>
              <a:rPr lang="en-US" dirty="0" smtClean="0"/>
              <a:t>Content goes here (text / image / diagram / video). Make sure all media/graphics fit the column width, for better display results. </a:t>
            </a: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3146469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Pr>
        <a:solidFill>
          <a:srgbClr val="F9F9F9"/>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0" y="904875"/>
            <a:ext cx="12192000" cy="5886450"/>
          </a:xfrm>
          <a:prstGeom prst="rect">
            <a:avLst/>
          </a:prstGeom>
        </p:spPr>
        <p:txBody>
          <a:bodyPr vert="horz" lIns="54000" tIns="54000" rIns="54000" bIns="54000" rtlCol="0">
            <a:noAutofit/>
          </a:bodyPr>
          <a:lstStyle/>
          <a:p>
            <a:pPr lvl="0"/>
            <a:r>
              <a:rPr lang="en-US" dirty="0" smtClean="0"/>
              <a:t>Content goes here</a:t>
            </a:r>
            <a:endParaRPr lang="el-GR" dirty="0"/>
          </a:p>
        </p:txBody>
      </p:sp>
      <p:sp>
        <p:nvSpPr>
          <p:cNvPr id="8" name="Title Placeholder 7"/>
          <p:cNvSpPr>
            <a:spLocks noGrp="1"/>
          </p:cNvSpPr>
          <p:nvPr>
            <p:ph type="title"/>
          </p:nvPr>
        </p:nvSpPr>
        <p:spPr>
          <a:xfrm>
            <a:off x="0" y="0"/>
            <a:ext cx="12192000" cy="797522"/>
          </a:xfrm>
          <a:prstGeom prst="rect">
            <a:avLst/>
          </a:prstGeom>
        </p:spPr>
        <p:txBody>
          <a:bodyPr vert="horz" lIns="54000" tIns="54000" rIns="54000" bIns="54000" rtlCol="0" anchor="ctr">
            <a:noAutofit/>
          </a:bodyPr>
          <a:lstStyle/>
          <a:p>
            <a:r>
              <a:rPr lang="en-US" dirty="0" smtClean="0"/>
              <a:t>Section title goes here</a:t>
            </a:r>
            <a:endParaRPr lang="el-GR" dirty="0"/>
          </a:p>
        </p:txBody>
      </p:sp>
      <p:cxnSp>
        <p:nvCxnSpPr>
          <p:cNvPr id="11" name="Straight Connector 10"/>
          <p:cNvCxnSpPr/>
          <p:nvPr userDrawn="1"/>
        </p:nvCxnSpPr>
        <p:spPr>
          <a:xfrm>
            <a:off x="0" y="797522"/>
            <a:ext cx="12192000" cy="0"/>
          </a:xfrm>
          <a:prstGeom prst="line">
            <a:avLst/>
          </a:prstGeom>
          <a:ln w="38100">
            <a:solidFill>
              <a:srgbClr val="1F4E8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1960187723"/>
      </p:ext>
    </p:extLst>
  </p:cSld>
  <p:clrMap bg1="lt1" tx1="dk1" bg2="lt2" tx2="dk2" accent1="accent1" accent2="accent2" accent3="accent3" accent4="accent4" accent5="accent5" accent6="accent6" hlink="hlink" folHlink="folHlink"/>
  <p:sldLayoutIdLst>
    <p:sldLayoutId id="2147483672" r:id="rId1"/>
    <p:sldLayoutId id="2147483651" r:id="rId2"/>
    <p:sldLayoutId id="2147483671" r:id="rId3"/>
    <p:sldLayoutId id="2147483669" r:id="rId4"/>
    <p:sldLayoutId id="2147483684" r:id="rId5"/>
    <p:sldLayoutId id="2147483675" r:id="rId6"/>
    <p:sldLayoutId id="2147483674" r:id="rId7"/>
    <p:sldLayoutId id="2147483685" r:id="rId8"/>
    <p:sldLayoutId id="2147483691" r:id="rId9"/>
    <p:sldLayoutId id="2147483692" r:id="rId10"/>
    <p:sldLayoutId id="2147483687" r:id="rId11"/>
    <p:sldLayoutId id="2147483670" r:id="rId12"/>
    <p:sldLayoutId id="2147483673" r:id="rId13"/>
    <p:sldLayoutId id="2147483688" r:id="rId14"/>
    <p:sldLayoutId id="2147483689" r:id="rId15"/>
    <p:sldLayoutId id="2147483690" r:id="rId16"/>
    <p:sldLayoutId id="2147483682" r:id="rId17"/>
    <p:sldLayoutId id="2147483679" r:id="rId18"/>
    <p:sldLayoutId id="2147483678" r:id="rId19"/>
    <p:sldLayoutId id="2147483693" r:id="rId20"/>
  </p:sldLayoutIdLst>
  <p:timing>
    <p:tnLst>
      <p:par>
        <p:cTn id="1" dur="indefinite" restart="never" nodeType="tmRoot"/>
      </p:par>
    </p:tnLst>
  </p:timing>
  <p:txStyles>
    <p:titleStyle>
      <a:lvl1pPr algn="l" defTabSz="914400" rtl="0" eaLnBrk="1" latinLnBrk="0" hangingPunct="1">
        <a:lnSpc>
          <a:spcPct val="90000"/>
        </a:lnSpc>
        <a:spcBef>
          <a:spcPct val="0"/>
        </a:spcBef>
        <a:buNone/>
        <a:defRPr sz="3800" kern="1200">
          <a:solidFill>
            <a:srgbClr val="1F4E79"/>
          </a:solidFill>
          <a:latin typeface="Calibri" panose="020F0502020204030204" pitchFamily="34" charset="0"/>
          <a:ea typeface="+mj-ea"/>
          <a:cs typeface="+mj-cs"/>
        </a:defRPr>
      </a:lvl1pPr>
    </p:titleStyle>
    <p:bodyStyle>
      <a:lvl1pPr marL="0" indent="0" algn="just" defTabSz="914400" rtl="0" eaLnBrk="1" latinLnBrk="0" hangingPunct="1">
        <a:lnSpc>
          <a:spcPct val="90000"/>
        </a:lnSpc>
        <a:spcBef>
          <a:spcPts val="1000"/>
        </a:spcBef>
        <a:buFont typeface="Arial" panose="020B0604020202020204" pitchFamily="34" charset="0"/>
        <a:buNone/>
        <a:defRPr sz="2200" kern="120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l-G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l-G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9337E3F-619A-4FE2-911C-A15E83A2AF93}" type="datetimeFigureOut">
              <a:rPr lang="el-GR" smtClean="0"/>
              <a:pPr/>
              <a:t>9/27/16</a:t>
            </a:fld>
            <a:endParaRPr lang="el-G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04BC8F-6DF6-4A9D-AD1E-91493831B921}" type="slidenum">
              <a:rPr lang="el-GR" smtClean="0"/>
              <a:pPr/>
              <a:t>‹#›</a:t>
            </a:fld>
            <a:endParaRPr lang="el-GR"/>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569144641"/>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1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sz="4800" b="1" dirty="0" smtClean="0"/>
              <a:t>Increasing awareness on bullying</a:t>
            </a:r>
            <a:br>
              <a:rPr lang="en-GB" sz="4800" b="1" dirty="0" smtClean="0"/>
            </a:br>
            <a:endParaRPr lang="el-GR" dirty="0"/>
          </a:p>
        </p:txBody>
      </p:sp>
    </p:spTree>
    <p:extLst>
      <p:ext uri="{BB962C8B-B14F-4D97-AF65-F5344CB8AC3E}">
        <p14:creationId xmlns:p14="http://schemas.microsoft.com/office/powerpoint/2010/main" xmlns:p="http://schemas.openxmlformats.org/presentationml/2006/main" xmlns:r="http://schemas.openxmlformats.org/officeDocument/2006/relationships" xmlns:a="http://schemas.openxmlformats.org/drawingml/2006/main" xmlns="" val="653728966"/>
      </p:ext>
    </p:extLst>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 name="Title 24"/>
          <p:cNvSpPr>
            <a:spLocks noGrp="1"/>
          </p:cNvSpPr>
          <p:nvPr>
            <p:ph type="title"/>
          </p:nvPr>
        </p:nvSpPr>
        <p:spPr/>
        <p:txBody>
          <a:bodyPr/>
          <a:lstStyle/>
          <a:p>
            <a:pPr algn="ctr"/>
            <a:r>
              <a:rPr lang="en-US" b="1" dirty="0" smtClean="0"/>
              <a:t>How to do it</a:t>
            </a:r>
            <a:endParaRPr lang="en-US" dirty="0"/>
          </a:p>
        </p:txBody>
      </p:sp>
      <p:sp>
        <p:nvSpPr>
          <p:cNvPr id="4" name="Content Placeholder 3"/>
          <p:cNvSpPr>
            <a:spLocks noGrp="1"/>
          </p:cNvSpPr>
          <p:nvPr>
            <p:ph sz="quarter" idx="13"/>
          </p:nvPr>
        </p:nvSpPr>
        <p:spPr/>
        <p:txBody>
          <a:bodyPr/>
          <a:lstStyle/>
          <a:p>
            <a:pPr algn="ctr"/>
            <a:r>
              <a:rPr lang="en-US" b="1" dirty="0" smtClean="0">
                <a:solidFill>
                  <a:srgbClr val="DF145E"/>
                </a:solidFill>
              </a:rPr>
              <a:t>Raising awareness on what?</a:t>
            </a:r>
          </a:p>
          <a:p>
            <a:r>
              <a:rPr lang="en-US" dirty="0" smtClean="0"/>
              <a:t>► On the existence and forms of bullying </a:t>
            </a:r>
          </a:p>
          <a:p>
            <a:r>
              <a:rPr lang="en-US" dirty="0" smtClean="0"/>
              <a:t>► On bullying prevention</a:t>
            </a:r>
          </a:p>
          <a:p>
            <a:r>
              <a:rPr lang="en-US" dirty="0" smtClean="0"/>
              <a:t>►On the need for tolerance and acceptance in schools and in our communities</a:t>
            </a:r>
            <a:endParaRPr lang="en-US" b="1" dirty="0" smtClean="0"/>
          </a:p>
          <a:p>
            <a:r>
              <a:rPr lang="en-US" b="1" dirty="0" smtClean="0"/>
              <a:t>►</a:t>
            </a:r>
            <a:r>
              <a:rPr lang="en-US" dirty="0" smtClean="0"/>
              <a:t>On the need to engage, participate in anti-bullying activity</a:t>
            </a:r>
          </a:p>
          <a:p>
            <a:endParaRPr lang="en-US" dirty="0"/>
          </a:p>
        </p:txBody>
      </p:sp>
      <p:sp>
        <p:nvSpPr>
          <p:cNvPr id="5" name="Content Placeholder 4"/>
          <p:cNvSpPr>
            <a:spLocks noGrp="1"/>
          </p:cNvSpPr>
          <p:nvPr>
            <p:ph sz="quarter" idx="14"/>
          </p:nvPr>
        </p:nvSpPr>
        <p:spPr/>
        <p:txBody>
          <a:bodyPr/>
          <a:lstStyle/>
          <a:p>
            <a:r>
              <a:rPr lang="en-US" dirty="0" smtClean="0"/>
              <a:t>►Inform and share information</a:t>
            </a:r>
          </a:p>
          <a:p>
            <a:r>
              <a:rPr lang="en-US" dirty="0" smtClean="0"/>
              <a:t>► Discuss, initiate dialogue</a:t>
            </a:r>
          </a:p>
          <a:p>
            <a:r>
              <a:rPr lang="en-US" dirty="0" smtClean="0"/>
              <a:t>► Teach tolerance, kindness and acceptance</a:t>
            </a:r>
          </a:p>
          <a:p>
            <a:r>
              <a:rPr lang="en-US" dirty="0" smtClean="0"/>
              <a:t>► Interact with all parties </a:t>
            </a:r>
          </a:p>
          <a:p>
            <a:r>
              <a:rPr lang="en-US" dirty="0" smtClean="0"/>
              <a:t>►Cooperate with all potential “actors”</a:t>
            </a:r>
          </a:p>
          <a:p>
            <a:r>
              <a:rPr lang="en-US" dirty="0" smtClean="0"/>
              <a:t>► Advocate against bullying and for stopping bullying</a:t>
            </a:r>
          </a:p>
          <a:p>
            <a:r>
              <a:rPr lang="en-US" dirty="0" smtClean="0"/>
              <a:t>► Spread the word!</a:t>
            </a:r>
          </a:p>
          <a:p>
            <a:r>
              <a:rPr lang="en-US" dirty="0" smtClean="0"/>
              <a:t>► Bring in outside speakers</a:t>
            </a:r>
          </a:p>
          <a:p>
            <a:r>
              <a:rPr lang="en-US" dirty="0" smtClean="0"/>
              <a:t>► Inspire others to be pro-active against bullying</a:t>
            </a:r>
          </a:p>
          <a:p>
            <a:r>
              <a:rPr lang="en-US" dirty="0" smtClean="0"/>
              <a:t>►Encourage activism and participation in preventing and combating bullying</a:t>
            </a:r>
          </a:p>
          <a:p>
            <a:r>
              <a:rPr lang="en-US" dirty="0" smtClean="0"/>
              <a:t>► Empower and connect others</a:t>
            </a:r>
          </a:p>
          <a:p>
            <a:r>
              <a:rPr lang="en-US" dirty="0" smtClean="0"/>
              <a:t>► Organize school events on the topic of bullying</a:t>
            </a:r>
          </a:p>
          <a:p>
            <a:endParaRPr lang="en-US" dirty="0"/>
          </a:p>
        </p:txBody>
      </p:sp>
      <p:pic>
        <p:nvPicPr>
          <p:cNvPr id="6" name="Picture 2" descr="I:\Programe Internationale\2015 - Justice - ComBuS cu Sotiris - UPIT, GIE\WS2\Units developed by UPIT+GIE\stop-bullying-spelled-out-in-people.jpg"/>
          <p:cNvPicPr>
            <a:picLocks noChangeAspect="1" noChangeArrowheads="1"/>
          </p:cNvPicPr>
          <p:nvPr/>
        </p:nvPicPr>
        <p:blipFill>
          <a:blip r:embed="rId3" cstate="print"/>
          <a:srcRect/>
          <a:stretch>
            <a:fillRect/>
          </a:stretch>
        </p:blipFill>
        <p:spPr bwMode="auto">
          <a:xfrm>
            <a:off x="419100" y="3632200"/>
            <a:ext cx="5220703" cy="32258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b="1" dirty="0" smtClean="0"/>
              <a:t>Who has to do it</a:t>
            </a:r>
            <a:endParaRPr lang="en-US" dirty="0"/>
          </a:p>
        </p:txBody>
      </p:sp>
      <p:sp>
        <p:nvSpPr>
          <p:cNvPr id="4" name="Content Placeholder 2"/>
          <p:cNvSpPr txBox="1">
            <a:spLocks/>
          </p:cNvSpPr>
          <p:nvPr/>
        </p:nvSpPr>
        <p:spPr>
          <a:xfrm>
            <a:off x="1181100" y="914400"/>
            <a:ext cx="9474200" cy="1524000"/>
          </a:xfrm>
          <a:prstGeom prst="rect">
            <a:avLst/>
          </a:prstGeom>
        </p:spPr>
        <p:txBody>
          <a:bodyPr vert="horz" lIns="54000" tIns="54000" rIns="54000" bIns="54000" rtlCol="0">
            <a:noAutofit/>
          </a:body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6000" b="1" i="1" u="none" strike="noStrike" kern="1200" cap="none" spc="0" normalizeH="0" baseline="0" noProof="0" dirty="0" smtClean="0">
                <a:ln>
                  <a:noFill/>
                </a:ln>
                <a:solidFill>
                  <a:srgbClr val="DF145E"/>
                </a:solidFill>
                <a:effectLst/>
                <a:uLnTx/>
                <a:uFillTx/>
                <a:latin typeface="Calibri" panose="020F0502020204030204" pitchFamily="34" charset="0"/>
                <a:ea typeface="+mn-ea"/>
                <a:cs typeface="+mn-cs"/>
              </a:rPr>
              <a:t>EACH AND ALL OF US!</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2800" b="1" i="1" dirty="0" smtClean="0">
                <a:solidFill>
                  <a:schemeClr val="bg2">
                    <a:lumMod val="50000"/>
                  </a:schemeClr>
                </a:solidFill>
                <a:latin typeface="Calibri" panose="020F0502020204030204" pitchFamily="34" charset="0"/>
              </a:rPr>
              <a:t>because</a:t>
            </a:r>
            <a:endParaRPr kumimoji="0" lang="en-US" sz="2800" b="1" i="1" u="none" strike="noStrike" kern="1200" cap="none" spc="0" normalizeH="0" baseline="0" noProof="0" dirty="0" smtClean="0">
              <a:ln>
                <a:noFill/>
              </a:ln>
              <a:solidFill>
                <a:schemeClr val="bg2">
                  <a:lumMod val="50000"/>
                </a:schemeClr>
              </a:solidFill>
              <a:effectLst/>
              <a:uLnTx/>
              <a:uFillTx/>
              <a:latin typeface="Calibri" panose="020F0502020204030204" pitchFamily="34" charset="0"/>
              <a:ea typeface="+mn-ea"/>
              <a:cs typeface="+mn-cs"/>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US" sz="3200" b="1" i="1" u="none" strike="noStrike" kern="1200" cap="none" spc="0" normalizeH="0" baseline="0" noProof="0" dirty="0" smtClean="0">
              <a:ln>
                <a:noFill/>
              </a:ln>
              <a:solidFill>
                <a:srgbClr val="1F4E83"/>
              </a:solidFill>
              <a:effectLst/>
              <a:uLnTx/>
              <a:uFillTx/>
              <a:latin typeface="Calibri" panose="020F0502020204030204" pitchFamily="34" charset="0"/>
              <a:ea typeface="+mn-ea"/>
              <a:cs typeface="+mn-cs"/>
            </a:endParaRPr>
          </a:p>
        </p:txBody>
      </p:sp>
      <p:pic>
        <p:nvPicPr>
          <p:cNvPr id="5" name="Picture 2" descr="I:\Programe Internationale\2015 - Justice - ComBuS cu Sotiris - UPIT, GIE\WS2\Units developed by UPIT+GIE\The Newton Partnership_0.gif"/>
          <p:cNvPicPr>
            <a:picLocks noChangeAspect="1" noChangeArrowheads="1"/>
          </p:cNvPicPr>
          <p:nvPr/>
        </p:nvPicPr>
        <p:blipFill>
          <a:blip r:embed="rId2" cstate="print"/>
          <a:srcRect/>
          <a:stretch>
            <a:fillRect/>
          </a:stretch>
        </p:blipFill>
        <p:spPr bwMode="auto">
          <a:xfrm>
            <a:off x="1793171" y="2491058"/>
            <a:ext cx="7884229" cy="4182791"/>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 name="Subtitle 4"/>
          <p:cNvSpPr>
            <a:spLocks noGrp="1"/>
          </p:cNvSpPr>
          <p:nvPr>
            <p:ph type="subTitle" idx="4294967295"/>
          </p:nvPr>
        </p:nvSpPr>
        <p:spPr>
          <a:xfrm>
            <a:off x="1524000" y="3602038"/>
            <a:ext cx="9144000" cy="1655762"/>
          </a:xfrm>
        </p:spPr>
        <p:txBody>
          <a:bodyPr/>
          <a:lstStyle/>
          <a:p>
            <a:r>
              <a:rPr lang="en-US" sz="2400" b="1" dirty="0" smtClean="0"/>
              <a:t>Thank you for attention!</a:t>
            </a:r>
          </a:p>
          <a:p>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tag name="ARTICULATE_PROJECT_OPEN" val="0"/>
</p:tagLst>
</file>

<file path=ppt/theme/theme1.xml><?xml version="1.0" encoding="utf-8"?>
<a:theme xmlns:a="http://schemas.openxmlformats.org/drawingml/2006/main" name="CARDET Course template">
  <a:themeElements>
    <a:clrScheme name="ComBuS">
      <a:dk1>
        <a:srgbClr val="0A1652"/>
      </a:dk1>
      <a:lt1>
        <a:srgbClr val="F2F2F2"/>
      </a:lt1>
      <a:dk2>
        <a:srgbClr val="EAC3F3"/>
      </a:dk2>
      <a:lt2>
        <a:srgbClr val="F2F2F2"/>
      </a:lt2>
      <a:accent1>
        <a:srgbClr val="ED145A"/>
      </a:accent1>
      <a:accent2>
        <a:srgbClr val="601872"/>
      </a:accent2>
      <a:accent3>
        <a:srgbClr val="00AEEF"/>
      </a:accent3>
      <a:accent4>
        <a:srgbClr val="F7941E"/>
      </a:accent4>
      <a:accent5>
        <a:srgbClr val="1F4E79"/>
      </a:accent5>
      <a:accent6>
        <a:srgbClr val="BFBFBF"/>
      </a:accent6>
      <a:hlink>
        <a:srgbClr val="00ADBB"/>
      </a:hlink>
      <a:folHlink>
        <a:srgbClr val="00ADBB"/>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2.xml><?xml version="1.0" encoding="utf-8"?>
<a:theme xmlns:a="http://schemas.openxmlformats.org/drawingml/2006/main" name="CARDET Course template - Cover page">
  <a:themeElements>
    <a:clrScheme name="Cardet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a="http://schemas.openxmlformats.org/drawingml/2006/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1173</TotalTime>
  <Words>183</Words>
  <Application>Microsoft Macintosh PowerPoint</Application>
  <PresentationFormat>Custom</PresentationFormat>
  <Paragraphs>26</Paragraphs>
  <Slides>4</Slides>
  <Notes>1</Notes>
  <HiddenSlides>0</HiddenSlides>
  <MMClips>0</MMClips>
  <ScaleCrop>false</ScaleCrop>
  <HeadingPairs>
    <vt:vector size="4" baseType="variant">
      <vt:variant>
        <vt:lpstr>Design Template</vt:lpstr>
      </vt:variant>
      <vt:variant>
        <vt:i4>2</vt:i4>
      </vt:variant>
      <vt:variant>
        <vt:lpstr>Slide Titles</vt:lpstr>
      </vt:variant>
      <vt:variant>
        <vt:i4>4</vt:i4>
      </vt:variant>
    </vt:vector>
  </HeadingPairs>
  <TitlesOfParts>
    <vt:vector size="6" baseType="lpstr">
      <vt:lpstr>CARDET Course template</vt:lpstr>
      <vt:lpstr>CARDET Course template - Cover page</vt:lpstr>
      <vt:lpstr>Increasing awareness on bullying </vt:lpstr>
      <vt:lpstr>How to do it</vt:lpstr>
      <vt:lpstr>Who has to do it</vt:lpstr>
      <vt:lpstr>Slide 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2Fast4u</dc:creator>
  <cp:lastModifiedBy>Joanna Charalambous</cp:lastModifiedBy>
  <cp:revision>25</cp:revision>
  <dcterms:created xsi:type="dcterms:W3CDTF">2016-09-27T10:30:32Z</dcterms:created>
  <dcterms:modified xsi:type="dcterms:W3CDTF">2016-09-27T10:36:04Z</dcterms:modified>
</cp:coreProperties>
</file>