
<file path=[Content_Types].xml><?xml version="1.0" encoding="utf-8"?>
<Types xmlns="http://schemas.openxmlformats.org/package/2006/content-types">
  <Override PartName="/ppt/tags/tag1.xml" ContentType="application/vnd.openxmlformats-officedocument.presentationml.tags+xml"/>
  <Override PartName="/ppt/slideLayouts/slideLayout21.xml" ContentType="application/vnd.openxmlformats-officedocument.presentationml.slideLayout+xml"/>
  <Override PartName="/ppt/slideLayouts/slideLayout18.xml" ContentType="application/vnd.openxmlformats-officedocument.presentationml.slideLayout+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Layouts/slideLayout16.xml" ContentType="application/vnd.openxmlformats-officedocument.presentationml.slideLayout+xml"/>
  <Override PartName="/ppt/tableStyles.xml" ContentType="application/vnd.openxmlformats-officedocument.presentationml.tableStyles+xml"/>
  <Override PartName="/ppt/slideLayouts/slideLayout8.xml" ContentType="application/vnd.openxmlformats-officedocument.presentationml.slideLayout+xml"/>
  <Override PartName="/ppt/slideLayouts/slideLayout14.xml" ContentType="application/vnd.openxmlformats-officedocument.presentationml.slideLayout+xml"/>
  <Override PartName="/ppt/notesSlides/notesSlide1.xml" ContentType="application/vnd.openxmlformats-officedocument.presentationml.notesSlide+xml"/>
  <Override PartName="/ppt/theme/theme4.xml" ContentType="application/vnd.openxmlformats-officedocument.theme+xml"/>
  <Override PartName="/ppt/slideLayouts/slideLayout6.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slideLayouts/slideLayout17.xml" ContentType="application/vnd.openxmlformats-officedocument.presentationml.slideLayout+xml"/>
  <Override PartName="/ppt/slideLayouts/slideLayout2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ppt/slideLayouts/slideLayout15.xml" ContentType="application/vnd.openxmlformats-officedocument.presentationml.slideLayout+xml"/>
  <Override PartName="/ppt/presentation.xml" ContentType="application/vnd.openxmlformats-officedocument.presentationml.presentation.main+xml"/>
  <Override PartName="/ppt/handoutMasters/handoutMaster1.xml" ContentType="application/vnd.openxmlformats-officedocument.presentationml.handoutMaster+xml"/>
  <Override PartName="/ppt/slideLayouts/slideLayout7.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notesMasters/notesMaster1.xml" ContentType="application/vnd.openxmlformats-officedocument.presentationml.notesMaster+xml"/>
  <Override PartName="/ppt/slideMasters/slideMaster2.xml" ContentType="application/vnd.openxmlformats-officedocument.presentationml.slide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648" r:id="rId1"/>
    <p:sldMasterId id="2147483686" r:id="rId2"/>
  </p:sldMasterIdLst>
  <p:notesMasterIdLst>
    <p:notesMasterId r:id="rId7"/>
  </p:notesMasterIdLst>
  <p:handoutMasterIdLst>
    <p:handoutMasterId r:id="rId8"/>
  </p:handoutMasterIdLst>
  <p:sldIdLst>
    <p:sldId id="256" r:id="rId3"/>
    <p:sldId id="263" r:id="rId4"/>
    <p:sldId id="262" r:id="rId5"/>
    <p:sldId id="259" r:id="rId6"/>
  </p:sldIdLst>
  <p:sldSz cx="12192000" cy="6858000"/>
  <p:notesSz cx="6858000" cy="9144000"/>
  <p:custDataLst>
    <p:tags r:id="rId10"/>
  </p:custDataLst>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a="http://schemas.openxmlformats.org/drawingml/2006/main" xmlns:r="http://schemas.openxmlformats.org/officeDocument/2006/relationships" xmlns:p="http://schemas.openxmlformats.org/presentationml/2006/main" xmlns:p15="http://schemas.microsoft.com/office/powerpoint/2012/main" xmlns:mv="urn:schemas-microsoft-com:mac:vml" xmlns:mc="http://schemas.openxmlformats.org/markup-compatibility/2006">
        <p15:guide id="1" orient="horz" pos="2160">
          <p15:clr>
            <a:srgbClr val="A4A3A4"/>
          </p15:clr>
        </p15:guide>
        <p15:guide id="2" pos="3840">
          <p15:clr>
            <a:srgbClr val="A4A3A4"/>
          </p15:clr>
        </p15:guide>
      </p15:sldGuideLst>
    </p:ext>
    <p:ext uri="{2D200454-40CA-4A62-9FC3-DE9A4176ACB9}">
      <p15:notesGuideLst xmlns="" xmlns:a="http://schemas.openxmlformats.org/drawingml/2006/main" xmlns:r="http://schemas.openxmlformats.org/officeDocument/2006/relationships" xmlns:p="http://schemas.openxmlformats.org/presentationml/2006/main" xmlns:p15="http://schemas.microsoft.com/office/powerpoint/2012/main" xmlns:mv="urn:schemas-microsoft-com:mac:vml" xmlns:mc="http://schemas.openxmlformats.org/markup-compatibility/2006"/>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showPr showNarration="1">
    <p:present/>
    <p:sldAll/>
    <p:penClr>
      <a:prstClr val="red"/>
    </p:penClr>
    <p:extLst>
      <p:ext uri="{EC167BDD-8182-4AB7-AECC-EB403E3ABB37}">
        <p14:laserClr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a:srgbClr val="FF0000"/>
        </p14:laserClr>
      </p:ext>
      <p:ext uri="{2FDB2607-1784-4EEB-B798-7EB5836EED8A}">
        <p14:showMediaCtrls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
      </p:ext>
    </p:extLst>
  </p:showPr>
  <p:clrMru>
    <a:srgbClr val="DF145E"/>
    <a:srgbClr val="FACADB"/>
    <a:srgbClr val="F488AF"/>
    <a:srgbClr val="1F4E83"/>
    <a:srgbClr val="1F4E79"/>
    <a:srgbClr val="CAE6E8"/>
    <a:srgbClr val="F9F9F9"/>
    <a:srgbClr val="A2D2D6"/>
    <a:srgbClr val="00ADBB"/>
    <a:srgbClr val="DDEFBF"/>
  </p:clrMru>
  <p:extLst>
    <p:ext uri="{E76CE94A-603C-4142-B9EB-6D1370010A27}">
      <p14:discardImageEditData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0"/>
    </p:ext>
    <p:ext uri="{D31A062A-798A-4329-ABDD-BBA856620510}">
      <p14:defaultImageDpi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20"/>
    </p:ext>
    <p:ext uri="{FD5EFAAD-0ECE-453E-9831-46B23BE46B34}">
      <p15:chartTrackingRefBased xmlns="" xmlns:a="http://schemas.openxmlformats.org/drawingml/2006/main" xmlns:r="http://schemas.openxmlformats.org/officeDocument/2006/relationships" xmlns:p="http://schemas.openxmlformats.org/presentationml/2006/main" xmlns:p15="http://schemas.microsoft.com/office/powerpoint/2012/main" xmlns:mv="urn:schemas-microsoft-com:mac:vml" xmlns:mc="http://schemas.openxmlformats.org/markup-compatibility/2006"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4443" autoAdjust="0"/>
    <p:restoredTop sz="80935" autoAdjust="0"/>
  </p:normalViewPr>
  <p:slideViewPr>
    <p:cSldViewPr snapToGrid="0">
      <p:cViewPr>
        <p:scale>
          <a:sx n="66" d="100"/>
          <a:sy n="66" d="100"/>
        </p:scale>
        <p:origin x="-1528" y="-896"/>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snapToGrid="0">
      <p:cViewPr varScale="1">
        <p:scale>
          <a:sx n="88" d="100"/>
          <a:sy n="88" d="100"/>
        </p:scale>
        <p:origin x="2964" y="108"/>
      </p:cViewPr>
      <p:guideLst/>
    </p:cSldViewPr>
  </p:notesViewPr>
  <p:gridSpacing cx="73736200" cy="73736200"/>
</p:viewPr>
</file>

<file path=ppt/_rels/presentation.xml.rels><?xml version="1.0" encoding="UTF-8" standalone="yes"?>
<Relationships xmlns="http://schemas.openxmlformats.org/package/2006/relationships"><Relationship Id="rId11" Type="http://schemas.openxmlformats.org/officeDocument/2006/relationships/presProps" Target="presProps.xml"/><Relationship Id="rId12" Type="http://schemas.openxmlformats.org/officeDocument/2006/relationships/viewProps" Target="viewProps.xml"/><Relationship Id="rId13" Type="http://schemas.openxmlformats.org/officeDocument/2006/relationships/theme" Target="theme/theme1.xml"/><Relationship Id="rId14"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notesMaster" Target="notesMasters/notesMaster1.xml"/><Relationship Id="rId8" Type="http://schemas.openxmlformats.org/officeDocument/2006/relationships/handoutMaster" Target="handoutMasters/handoutMaster1.xml"/><Relationship Id="rId9" Type="http://schemas.openxmlformats.org/officeDocument/2006/relationships/printerSettings" Target="printerSettings/printerSettings1.bin"/><Relationship Id="rId10"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l-G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9516AB9-92E1-44AF-8FCB-F4272161EA9C}" type="datetimeFigureOut">
              <a:rPr lang="el-GR" smtClean="0"/>
              <a:pPr/>
              <a:t>9/27/16</a:t>
            </a:fld>
            <a:endParaRPr lang="el-G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l-G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24A4BF-87CB-4287-95AF-AD449D8A410F}" type="slidenum">
              <a:rPr lang="el-GR" smtClean="0"/>
              <a:pPr/>
              <a:t>‹#›</a:t>
            </a:fld>
            <a:endParaRPr lang="el-G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0351165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l-G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B2EFE5-E9F2-43A5-8AF8-83A578357172}" type="datetimeFigureOut">
              <a:rPr lang="el-GR" smtClean="0"/>
              <a:pPr/>
              <a:t>9/27/16</a:t>
            </a:fld>
            <a:endParaRPr lang="el-G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l-G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l-G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CF91B0-25AB-4DFA-B184-293DD156034C}" type="slidenum">
              <a:rPr lang="el-GR" smtClean="0"/>
              <a:pPr/>
              <a:t>‹#›</a:t>
            </a:fld>
            <a:endParaRPr lang="el-G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6932819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u="sng" kern="1200" dirty="0" smtClean="0">
                <a:solidFill>
                  <a:schemeClr val="tx1"/>
                </a:solidFill>
                <a:latin typeface="+mn-lt"/>
                <a:ea typeface="+mn-ea"/>
                <a:cs typeface="+mn-cs"/>
              </a:rPr>
              <a:t>Notes</a:t>
            </a:r>
            <a:r>
              <a:rPr lang="en-US" sz="1200" kern="1200" dirty="0" smtClean="0">
                <a:solidFill>
                  <a:schemeClr val="tx1"/>
                </a:solidFill>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 lecturer should emphasize on the fact that when</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school</a:t>
            </a:r>
            <a:r>
              <a:rPr lang="en-US" sz="1200" kern="1200" baseline="0" dirty="0" smtClean="0">
                <a:solidFill>
                  <a:schemeClr val="tx1"/>
                </a:solidFill>
                <a:latin typeface="+mn-lt"/>
                <a:ea typeface="+mn-ea"/>
                <a:cs typeface="+mn-cs"/>
              </a:rPr>
              <a:t> works with the existing structures or creates its own, it has to act </a:t>
            </a:r>
            <a:r>
              <a:rPr lang="en-US" sz="1200" u="sng" kern="1200" baseline="0" dirty="0" smtClean="0">
                <a:solidFill>
                  <a:schemeClr val="tx1"/>
                </a:solidFill>
                <a:latin typeface="+mn-lt"/>
                <a:ea typeface="+mn-ea"/>
                <a:cs typeface="+mn-cs"/>
              </a:rPr>
              <a:t>within</a:t>
            </a:r>
            <a:r>
              <a:rPr lang="en-US" sz="1200" kern="1200" baseline="0" dirty="0" smtClean="0">
                <a:solidFill>
                  <a:schemeClr val="tx1"/>
                </a:solidFill>
                <a:latin typeface="+mn-lt"/>
                <a:ea typeface="+mn-ea"/>
                <a:cs typeface="+mn-cs"/>
              </a:rPr>
              <a:t> and </a:t>
            </a:r>
            <a:r>
              <a:rPr lang="en-US" sz="1200" u="sng" kern="1200" baseline="0" dirty="0" smtClean="0">
                <a:solidFill>
                  <a:schemeClr val="tx1"/>
                </a:solidFill>
                <a:latin typeface="+mn-lt"/>
                <a:ea typeface="+mn-ea"/>
                <a:cs typeface="+mn-cs"/>
              </a:rPr>
              <a:t>based on </a:t>
            </a:r>
            <a:r>
              <a:rPr lang="en-US" sz="1200" kern="1200" baseline="0" dirty="0" smtClean="0">
                <a:solidFill>
                  <a:schemeClr val="tx1"/>
                </a:solidFill>
                <a:latin typeface="+mn-lt"/>
                <a:ea typeface="+mn-ea"/>
                <a:cs typeface="+mn-cs"/>
              </a:rPr>
              <a:t>the national or sub-national </a:t>
            </a:r>
            <a:r>
              <a:rPr lang="en-US" sz="1200" b="1" kern="1200" baseline="0" dirty="0" smtClean="0">
                <a:solidFill>
                  <a:schemeClr val="tx1"/>
                </a:solidFill>
                <a:latin typeface="+mn-lt"/>
                <a:ea typeface="+mn-ea"/>
                <a:cs typeface="+mn-cs"/>
              </a:rPr>
              <a:t>Anti-bullying legislation </a:t>
            </a:r>
            <a:r>
              <a:rPr lang="en-US" sz="1200" b="0" kern="1200" baseline="0" dirty="0" smtClean="0">
                <a:solidFill>
                  <a:schemeClr val="tx1"/>
                </a:solidFill>
                <a:latin typeface="+mn-lt"/>
                <a:ea typeface="+mn-ea"/>
                <a:cs typeface="+mn-cs"/>
              </a:rPr>
              <a:t>(</a:t>
            </a:r>
            <a:r>
              <a:rPr lang="en-US" sz="1200" kern="1200" baseline="0" dirty="0" smtClean="0">
                <a:solidFill>
                  <a:schemeClr val="tx1"/>
                </a:solidFill>
                <a:latin typeface="+mn-lt"/>
                <a:ea typeface="+mn-ea"/>
                <a:cs typeface="+mn-cs"/>
              </a:rPr>
              <a:t>legislation enacted to help reduce and eliminate bullying).</a:t>
            </a:r>
            <a:endParaRPr lang="en-US" sz="1200" kern="1200" smtClean="0">
              <a:solidFill>
                <a:schemeClr val="tx1"/>
              </a:solidFill>
              <a:latin typeface="+mn-lt"/>
              <a:ea typeface="+mn-ea"/>
              <a:cs typeface="+mn-cs"/>
            </a:endParaRPr>
          </a:p>
          <a:p>
            <a:endParaRPr lang="en-US"/>
          </a:p>
        </p:txBody>
      </p:sp>
      <p:sp>
        <p:nvSpPr>
          <p:cNvPr id="4" name="Slide Number Placeholder 3"/>
          <p:cNvSpPr>
            <a:spLocks noGrp="1"/>
          </p:cNvSpPr>
          <p:nvPr>
            <p:ph type="sldNum" sz="quarter" idx="10"/>
          </p:nvPr>
        </p:nvSpPr>
        <p:spPr/>
        <p:txBody>
          <a:bodyPr/>
          <a:lstStyle/>
          <a:p>
            <a:fld id="{C6CF91B0-25AB-4DFA-B184-293DD156034C}" type="slidenum">
              <a:rPr lang="el-GR" smtClean="0"/>
              <a:pPr/>
              <a:t>2</a:t>
            </a:fld>
            <a:endParaRPr lang="el-G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6.png"/><Relationship Id="rId7" Type="http://schemas.openxmlformats.org/officeDocument/2006/relationships/image" Target="../media/image7.png"/><Relationship Id="rId8" Type="http://schemas.openxmlformats.org/officeDocument/2006/relationships/image" Target="../media/image8.png"/><Relationship Id="rId9" Type="http://schemas.openxmlformats.org/officeDocument/2006/relationships/image" Target="../media/image9.png"/><Relationship Id="rId10" Type="http://schemas.openxmlformats.org/officeDocument/2006/relationships/image" Target="../media/image10.png"/><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Text - 1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3" name="Text Placeholder 12"/>
          <p:cNvSpPr>
            <a:spLocks noGrp="1"/>
          </p:cNvSpPr>
          <p:nvPr>
            <p:ph type="body" sz="quarter" idx="11" hasCustomPrompt="1"/>
          </p:nvPr>
        </p:nvSpPr>
        <p:spPr>
          <a:xfrm>
            <a:off x="0" y="881743"/>
            <a:ext cx="12192000" cy="5890532"/>
          </a:xfrm>
        </p:spPr>
        <p:txBody>
          <a:bodyPr/>
          <a:lstStyle>
            <a:lvl1pPr>
              <a:defRPr sz="2200" baseline="0">
                <a:latin typeface="Calibri" panose="020F0502020204030204" pitchFamily="34" charset="0"/>
              </a:defRPr>
            </a:lvl1pPr>
          </a:lstStyle>
          <a:p>
            <a:pPr lvl="0"/>
            <a:r>
              <a:rPr lang="en-US" dirty="0" smtClean="0"/>
              <a:t>Content goes here</a:t>
            </a:r>
            <a:endParaRPr lang="el-GR"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16985016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smtClean="0"/>
              <a:t>Click to edit Master title style</a:t>
            </a:r>
            <a:endParaRPr lang="en-US" dirty="0"/>
          </a:p>
        </p:txBody>
      </p:sp>
      <p:sp>
        <p:nvSpPr>
          <p:cNvPr id="3" name="Text Placeholder 3"/>
          <p:cNvSpPr>
            <a:spLocks noGrp="1"/>
          </p:cNvSpPr>
          <p:nvPr>
            <p:ph type="body" sz="quarter" idx="17" hasCustomPrompt="1"/>
          </p:nvPr>
        </p:nvSpPr>
        <p:spPr>
          <a:xfrm>
            <a:off x="1" y="5834743"/>
            <a:ext cx="12192000" cy="937532"/>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baseline="0">
                <a:solidFill>
                  <a:srgbClr val="DF145E"/>
                </a:solidFill>
                <a:latin typeface="Calibri" panose="020F0502020204030204" pitchFamily="34" charset="0"/>
              </a:defRPr>
            </a:lvl1pPr>
          </a:lstStyle>
          <a:p>
            <a:pPr lvl="0"/>
            <a:r>
              <a:rPr lang="en-US" dirty="0" smtClean="0"/>
              <a:t>Quote text goes here</a:t>
            </a:r>
            <a:endParaRPr lang="el-GR" dirty="0" smtClean="0"/>
          </a:p>
        </p:txBody>
      </p:sp>
      <p:sp>
        <p:nvSpPr>
          <p:cNvPr id="4" name="Content Placeholder 3"/>
          <p:cNvSpPr>
            <a:spLocks noGrp="1"/>
          </p:cNvSpPr>
          <p:nvPr>
            <p:ph sz="quarter" idx="16" hasCustomPrompt="1"/>
          </p:nvPr>
        </p:nvSpPr>
        <p:spPr>
          <a:xfrm>
            <a:off x="0" y="1462684"/>
            <a:ext cx="12192000" cy="4274087"/>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5"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06081583"/>
      </p:ext>
    </p:extLst>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Subtitle Content Quote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6" name="Content Placeholder 5"/>
          <p:cNvSpPr>
            <a:spLocks noGrp="1"/>
          </p:cNvSpPr>
          <p:nvPr>
            <p:ph sz="quarter" idx="15" hasCustomPrompt="1"/>
          </p:nvPr>
        </p:nvSpPr>
        <p:spPr>
          <a:xfrm>
            <a:off x="-1" y="1476374"/>
            <a:ext cx="5976000" cy="5295901"/>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1" name="Content Placeholder 5"/>
          <p:cNvSpPr>
            <a:spLocks noGrp="1"/>
          </p:cNvSpPr>
          <p:nvPr>
            <p:ph sz="quarter" idx="16" hasCustomPrompt="1"/>
          </p:nvPr>
        </p:nvSpPr>
        <p:spPr>
          <a:xfrm>
            <a:off x="6216000" y="1476374"/>
            <a:ext cx="5976000" cy="3750381"/>
          </a:xfrm>
          <a:effectLst/>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4" name="Text Placeholder 3"/>
          <p:cNvSpPr>
            <a:spLocks noGrp="1"/>
          </p:cNvSpPr>
          <p:nvPr>
            <p:ph type="body" sz="quarter" idx="17" hasCustomPrompt="1"/>
          </p:nvPr>
        </p:nvSpPr>
        <p:spPr>
          <a:xfrm>
            <a:off x="6216000" y="5323114"/>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rgbClr val="DF145E"/>
                </a:solidFill>
                <a:latin typeface="Calibri" panose="020F0502020204030204" pitchFamily="34" charset="0"/>
              </a:defRPr>
            </a:lvl1pPr>
          </a:lstStyle>
          <a:p>
            <a:pPr lvl="0"/>
            <a:r>
              <a:rPr lang="en-US" dirty="0" smtClean="0"/>
              <a:t>Quote text goes here</a:t>
            </a:r>
            <a:endParaRPr lang="el-GR" dirty="0" smtClean="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13442446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Content Quote Button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8" name="Text Placeholder 3"/>
          <p:cNvSpPr>
            <a:spLocks noGrp="1"/>
          </p:cNvSpPr>
          <p:nvPr>
            <p:ph type="body" sz="quarter" idx="14" hasCustomPrompt="1"/>
          </p:nvPr>
        </p:nvSpPr>
        <p:spPr>
          <a:xfrm>
            <a:off x="-1" y="5943600"/>
            <a:ext cx="5975999" cy="828675"/>
          </a:xfrm>
          <a:solidFill>
            <a:srgbClr val="DF145E"/>
          </a:solidFill>
          <a:effectLst>
            <a:outerShdw blurRad="50800" dist="38100" dir="2700000" algn="tl" rotWithShape="0">
              <a:prstClr val="black">
                <a:alpha val="40000"/>
              </a:prstClr>
            </a:outerShdw>
          </a:effectLst>
        </p:spPr>
        <p:txBody>
          <a:bodyPr anchor="ctr" anchorCtr="0"/>
          <a:lstStyle>
            <a:lvl1pPr algn="ctr">
              <a:defRPr sz="2400" b="0" baseline="0">
                <a:solidFill>
                  <a:schemeClr val="bg1"/>
                </a:solidFill>
                <a:latin typeface="Calibri" panose="020F0502020204030204" pitchFamily="34" charset="0"/>
              </a:defRPr>
            </a:lvl1pPr>
          </a:lstStyle>
          <a:p>
            <a:pPr lvl="0"/>
            <a:r>
              <a:rPr lang="en-US" dirty="0" smtClean="0"/>
              <a:t>Button text here (add popup text in Notes)</a:t>
            </a:r>
          </a:p>
        </p:txBody>
      </p:sp>
      <p:sp>
        <p:nvSpPr>
          <p:cNvPr id="6" name="Content Placeholder 5"/>
          <p:cNvSpPr>
            <a:spLocks noGrp="1"/>
          </p:cNvSpPr>
          <p:nvPr>
            <p:ph sz="quarter" idx="15" hasCustomPrompt="1"/>
          </p:nvPr>
        </p:nvSpPr>
        <p:spPr>
          <a:xfrm>
            <a:off x="-1" y="885600"/>
            <a:ext cx="5976000" cy="4859514"/>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1" name="Content Placeholder 5"/>
          <p:cNvSpPr>
            <a:spLocks noGrp="1"/>
          </p:cNvSpPr>
          <p:nvPr>
            <p:ph sz="quarter" idx="16" hasCustomPrompt="1"/>
          </p:nvPr>
        </p:nvSpPr>
        <p:spPr>
          <a:xfrm>
            <a:off x="6216000" y="885600"/>
            <a:ext cx="5976000" cy="4160533"/>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7" name="Text Placeholder 3"/>
          <p:cNvSpPr>
            <a:spLocks noGrp="1"/>
          </p:cNvSpPr>
          <p:nvPr>
            <p:ph type="body" sz="quarter" idx="17" hasCustomPrompt="1"/>
          </p:nvPr>
        </p:nvSpPr>
        <p:spPr>
          <a:xfrm>
            <a:off x="6216000" y="5323114"/>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rgbClr val="DF145E"/>
                </a:solidFill>
                <a:latin typeface="Calibri" panose="020F0502020204030204" pitchFamily="34" charset="0"/>
              </a:defRPr>
            </a:lvl1pPr>
          </a:lstStyle>
          <a:p>
            <a:pPr lvl="0"/>
            <a:r>
              <a:rPr lang="en-US" dirty="0" smtClean="0"/>
              <a:t>Quote text goes here</a:t>
            </a:r>
            <a:endParaRPr lang="el-GR" dirty="0" smtClean="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10549611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Content Quote Button v2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1" name="Content Placeholder 5"/>
          <p:cNvSpPr>
            <a:spLocks noGrp="1"/>
          </p:cNvSpPr>
          <p:nvPr>
            <p:ph sz="quarter" idx="16" hasCustomPrompt="1"/>
          </p:nvPr>
        </p:nvSpPr>
        <p:spPr>
          <a:xfrm>
            <a:off x="6216000" y="2543175"/>
            <a:ext cx="5976000" cy="4229101"/>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3" name="Content Placeholder 5"/>
          <p:cNvSpPr>
            <a:spLocks noGrp="1"/>
          </p:cNvSpPr>
          <p:nvPr>
            <p:ph sz="quarter" idx="15" hasCustomPrompt="1"/>
          </p:nvPr>
        </p:nvSpPr>
        <p:spPr>
          <a:xfrm>
            <a:off x="-1" y="885600"/>
            <a:ext cx="5976000" cy="4859514"/>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4" name="Text Placeholder 3"/>
          <p:cNvSpPr>
            <a:spLocks noGrp="1"/>
          </p:cNvSpPr>
          <p:nvPr>
            <p:ph type="body" sz="quarter" idx="14" hasCustomPrompt="1"/>
          </p:nvPr>
        </p:nvSpPr>
        <p:spPr>
          <a:xfrm>
            <a:off x="-1" y="5943600"/>
            <a:ext cx="5975999" cy="828675"/>
          </a:xfrm>
          <a:solidFill>
            <a:srgbClr val="DF145E"/>
          </a:solidFill>
          <a:effectLst>
            <a:outerShdw blurRad="50800" dist="38100" dir="2700000" algn="tl" rotWithShape="0">
              <a:prstClr val="black">
                <a:alpha val="40000"/>
              </a:prstClr>
            </a:outerShdw>
          </a:effectLst>
        </p:spPr>
        <p:txBody>
          <a:bodyPr anchor="ctr" anchorCtr="0"/>
          <a:lstStyle>
            <a:lvl1pPr algn="ctr">
              <a:defRPr sz="2400" b="0" baseline="0">
                <a:solidFill>
                  <a:schemeClr val="bg1"/>
                </a:solidFill>
                <a:latin typeface="Calibri" panose="020F0502020204030204" pitchFamily="34" charset="0"/>
              </a:defRPr>
            </a:lvl1pPr>
          </a:lstStyle>
          <a:p>
            <a:pPr lvl="0"/>
            <a:r>
              <a:rPr lang="en-US" dirty="0" smtClean="0"/>
              <a:t>Button text here (add popup text in Notes)</a:t>
            </a:r>
          </a:p>
        </p:txBody>
      </p:sp>
      <p:sp>
        <p:nvSpPr>
          <p:cNvPr id="7" name="Text Placeholder 3"/>
          <p:cNvSpPr>
            <a:spLocks noGrp="1"/>
          </p:cNvSpPr>
          <p:nvPr>
            <p:ph type="body" sz="quarter" idx="17" hasCustomPrompt="1"/>
          </p:nvPr>
        </p:nvSpPr>
        <p:spPr>
          <a:xfrm>
            <a:off x="6216000" y="885600"/>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rgbClr val="DF145E"/>
                </a:solidFill>
                <a:latin typeface="Calibri" panose="020F0502020204030204" pitchFamily="34" charset="0"/>
              </a:defRPr>
            </a:lvl1pPr>
          </a:lstStyle>
          <a:p>
            <a:pPr lvl="0"/>
            <a:r>
              <a:rPr lang="en-US" dirty="0" smtClean="0"/>
              <a:t>Quote text goes here</a:t>
            </a:r>
            <a:endParaRPr lang="el-GR" dirty="0" smtClean="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98900178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Subtitle Content Quote Button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6" name="Content Placeholder 5"/>
          <p:cNvSpPr>
            <a:spLocks noGrp="1"/>
          </p:cNvSpPr>
          <p:nvPr>
            <p:ph sz="quarter" idx="15" hasCustomPrompt="1"/>
          </p:nvPr>
        </p:nvSpPr>
        <p:spPr>
          <a:xfrm>
            <a:off x="0" y="1476375"/>
            <a:ext cx="5976000" cy="4286250"/>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1" name="Content Placeholder 5"/>
          <p:cNvSpPr>
            <a:spLocks noGrp="1"/>
          </p:cNvSpPr>
          <p:nvPr>
            <p:ph sz="quarter" idx="16" hasCustomPrompt="1"/>
          </p:nvPr>
        </p:nvSpPr>
        <p:spPr>
          <a:xfrm>
            <a:off x="6216000" y="1476375"/>
            <a:ext cx="5976000" cy="3416136"/>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2" name="Text Placeholder 3"/>
          <p:cNvSpPr>
            <a:spLocks noGrp="1"/>
          </p:cNvSpPr>
          <p:nvPr>
            <p:ph type="body" sz="quarter" idx="14" hasCustomPrompt="1"/>
          </p:nvPr>
        </p:nvSpPr>
        <p:spPr>
          <a:xfrm>
            <a:off x="0" y="5943600"/>
            <a:ext cx="5976000" cy="828675"/>
          </a:xfrm>
          <a:solidFill>
            <a:srgbClr val="DF145E"/>
          </a:solidFill>
          <a:effectLst>
            <a:outerShdw blurRad="50800" dist="38100" dir="2700000" algn="tl" rotWithShape="0">
              <a:prstClr val="black">
                <a:alpha val="40000"/>
              </a:prstClr>
            </a:outerShdw>
          </a:effectLst>
        </p:spPr>
        <p:txBody>
          <a:bodyPr anchor="ctr" anchorCtr="0"/>
          <a:lstStyle>
            <a:lvl1pPr algn="ctr">
              <a:defRPr sz="2400" b="0" baseline="0">
                <a:solidFill>
                  <a:schemeClr val="bg1"/>
                </a:solidFill>
                <a:latin typeface="Calibri" panose="020F0502020204030204" pitchFamily="34" charset="0"/>
              </a:defRPr>
            </a:lvl1pPr>
          </a:lstStyle>
          <a:p>
            <a:pPr lvl="0"/>
            <a:r>
              <a:rPr lang="en-US" dirty="0" smtClean="0"/>
              <a:t>Button text here (add popup text in Notes)</a:t>
            </a:r>
          </a:p>
        </p:txBody>
      </p:sp>
      <p:sp>
        <p:nvSpPr>
          <p:cNvPr id="8" name="Text Placeholder 3"/>
          <p:cNvSpPr>
            <a:spLocks noGrp="1"/>
          </p:cNvSpPr>
          <p:nvPr>
            <p:ph type="body" sz="quarter" idx="17" hasCustomPrompt="1"/>
          </p:nvPr>
        </p:nvSpPr>
        <p:spPr>
          <a:xfrm>
            <a:off x="6216000" y="5323114"/>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rgbClr val="DF145E"/>
                </a:solidFill>
                <a:latin typeface="Calibri" panose="020F0502020204030204" pitchFamily="34" charset="0"/>
              </a:defRPr>
            </a:lvl1pPr>
          </a:lstStyle>
          <a:p>
            <a:pPr lvl="0"/>
            <a:r>
              <a:rPr lang="en-US" dirty="0" smtClean="0"/>
              <a:t>Quote text goes here</a:t>
            </a:r>
            <a:endParaRPr lang="el-GR" dirty="0" smtClean="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168699482"/>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Subtitle Content Quote Button v2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9" name="Content Placeholder 5"/>
          <p:cNvSpPr>
            <a:spLocks noGrp="1"/>
          </p:cNvSpPr>
          <p:nvPr>
            <p:ph sz="quarter" idx="15" hasCustomPrompt="1"/>
          </p:nvPr>
        </p:nvSpPr>
        <p:spPr>
          <a:xfrm>
            <a:off x="-1" y="1476375"/>
            <a:ext cx="5976000" cy="4286250"/>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1" name="Content Placeholder 5"/>
          <p:cNvSpPr>
            <a:spLocks noGrp="1"/>
          </p:cNvSpPr>
          <p:nvPr>
            <p:ph sz="quarter" idx="16" hasCustomPrompt="1"/>
          </p:nvPr>
        </p:nvSpPr>
        <p:spPr>
          <a:xfrm>
            <a:off x="6216000" y="3143250"/>
            <a:ext cx="5976000" cy="3629026"/>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3" name="Text Placeholder 3"/>
          <p:cNvSpPr>
            <a:spLocks noGrp="1"/>
          </p:cNvSpPr>
          <p:nvPr>
            <p:ph type="body" sz="quarter" idx="14" hasCustomPrompt="1"/>
          </p:nvPr>
        </p:nvSpPr>
        <p:spPr>
          <a:xfrm>
            <a:off x="-2" y="5943600"/>
            <a:ext cx="5976000" cy="828675"/>
          </a:xfrm>
          <a:solidFill>
            <a:srgbClr val="DF145E"/>
          </a:solidFill>
          <a:effectLst>
            <a:outerShdw blurRad="50800" dist="38100" dir="2700000" algn="tl" rotWithShape="0">
              <a:prstClr val="black">
                <a:alpha val="40000"/>
              </a:prstClr>
            </a:outerShdw>
          </a:effectLst>
        </p:spPr>
        <p:txBody>
          <a:bodyPr anchor="ctr" anchorCtr="0"/>
          <a:lstStyle>
            <a:lvl1pPr algn="ctr">
              <a:defRPr sz="2400" b="0" baseline="0">
                <a:solidFill>
                  <a:schemeClr val="bg1"/>
                </a:solidFill>
                <a:latin typeface="Calibri" panose="020F0502020204030204" pitchFamily="34" charset="0"/>
              </a:defRPr>
            </a:lvl1pPr>
          </a:lstStyle>
          <a:p>
            <a:pPr lvl="0"/>
            <a:r>
              <a:rPr lang="en-US" dirty="0" smtClean="0"/>
              <a:t>Button text here (add popup text in Notes)</a:t>
            </a:r>
          </a:p>
        </p:txBody>
      </p:sp>
      <p:sp>
        <p:nvSpPr>
          <p:cNvPr id="8" name="Text Placeholder 3"/>
          <p:cNvSpPr>
            <a:spLocks noGrp="1"/>
          </p:cNvSpPr>
          <p:nvPr>
            <p:ph type="body" sz="quarter" idx="17" hasCustomPrompt="1"/>
          </p:nvPr>
        </p:nvSpPr>
        <p:spPr>
          <a:xfrm>
            <a:off x="6216000" y="1476375"/>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rgbClr val="DF145E"/>
                </a:solidFill>
                <a:latin typeface="Calibri" panose="020F0502020204030204" pitchFamily="34" charset="0"/>
              </a:defRPr>
            </a:lvl1pPr>
          </a:lstStyle>
          <a:p>
            <a:pPr lvl="0"/>
            <a:r>
              <a:rPr lang="en-US" dirty="0" smtClean="0"/>
              <a:t>Quote text goes here</a:t>
            </a:r>
            <a:endParaRPr lang="el-GR" dirty="0" smtClean="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066480303"/>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Tabs">
    <p:spTree>
      <p:nvGrpSpPr>
        <p:cNvPr id="1" name=""/>
        <p:cNvGrpSpPr/>
        <p:nvPr/>
      </p:nvGrpSpPr>
      <p:grpSpPr>
        <a:xfrm>
          <a:off x="0" y="0"/>
          <a:ext cx="0" cy="0"/>
          <a:chOff x="0" y="0"/>
          <a:chExt cx="0" cy="0"/>
        </a:xfrm>
      </p:grpSpPr>
      <p:sp>
        <p:nvSpPr>
          <p:cNvPr id="4" name="Text Placeholder 3"/>
          <p:cNvSpPr>
            <a:spLocks noGrp="1"/>
          </p:cNvSpPr>
          <p:nvPr>
            <p:ph type="body" sz="quarter" idx="20" hasCustomPrompt="1"/>
          </p:nvPr>
        </p:nvSpPr>
        <p:spPr>
          <a:xfrm>
            <a:off x="1" y="955609"/>
            <a:ext cx="2700000" cy="900000"/>
          </a:xfrm>
          <a:solidFill>
            <a:srgbClr val="DF145E"/>
          </a:solidFill>
        </p:spPr>
        <p:txBody>
          <a:bodyPr anchor="ctr" anchorCtr="0"/>
          <a:lstStyle>
            <a:lvl1pPr marL="0" indent="0" algn="ctr">
              <a:buNone/>
              <a:defRPr sz="2200" b="0" baseline="0">
                <a:solidFill>
                  <a:schemeClr val="bg1"/>
                </a:solidFill>
                <a:latin typeface="Calibri" panose="020F0502020204030204" pitchFamily="34" charset="0"/>
              </a:defRPr>
            </a:lvl1pPr>
          </a:lstStyle>
          <a:p>
            <a:pPr lvl="0"/>
            <a:r>
              <a:rPr lang="en-US" dirty="0" smtClean="0"/>
              <a:t>Tab title</a:t>
            </a:r>
            <a:endParaRPr lang="el-GR" dirty="0"/>
          </a:p>
        </p:txBody>
      </p:sp>
      <p:sp>
        <p:nvSpPr>
          <p:cNvPr id="22" name="Text Placeholder 3"/>
          <p:cNvSpPr>
            <a:spLocks noGrp="1"/>
          </p:cNvSpPr>
          <p:nvPr>
            <p:ph type="body" sz="quarter" idx="22" hasCustomPrompt="1"/>
          </p:nvPr>
        </p:nvSpPr>
        <p:spPr>
          <a:xfrm>
            <a:off x="1" y="1999428"/>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3" name="Text Placeholder 3"/>
          <p:cNvSpPr>
            <a:spLocks noGrp="1"/>
          </p:cNvSpPr>
          <p:nvPr>
            <p:ph type="body" sz="quarter" idx="23" hasCustomPrompt="1"/>
          </p:nvPr>
        </p:nvSpPr>
        <p:spPr>
          <a:xfrm>
            <a:off x="1" y="3043247"/>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4" name="Text Placeholder 3"/>
          <p:cNvSpPr>
            <a:spLocks noGrp="1"/>
          </p:cNvSpPr>
          <p:nvPr>
            <p:ph type="body" sz="quarter" idx="24" hasCustomPrompt="1"/>
          </p:nvPr>
        </p:nvSpPr>
        <p:spPr>
          <a:xfrm>
            <a:off x="1" y="4087066"/>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5" name="Text Placeholder 3"/>
          <p:cNvSpPr>
            <a:spLocks noGrp="1"/>
          </p:cNvSpPr>
          <p:nvPr>
            <p:ph type="body" sz="quarter" idx="25" hasCustomPrompt="1"/>
          </p:nvPr>
        </p:nvSpPr>
        <p:spPr>
          <a:xfrm>
            <a:off x="-1" y="5130885"/>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 name="Title 1"/>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4" name="Content Placeholder 2"/>
          <p:cNvSpPr>
            <a:spLocks noGrp="1"/>
          </p:cNvSpPr>
          <p:nvPr>
            <p:ph sz="half" idx="1" hasCustomPrompt="1"/>
          </p:nvPr>
        </p:nvSpPr>
        <p:spPr>
          <a:xfrm>
            <a:off x="2800350" y="942337"/>
            <a:ext cx="9391650" cy="5774552"/>
          </a:xfrm>
          <a:ln>
            <a:solidFill>
              <a:schemeClr val="bg1">
                <a:lumMod val="75000"/>
              </a:schemeClr>
            </a:solidFill>
          </a:ln>
        </p:spPr>
        <p:txBody>
          <a:bodyPr tIns="90000" bIns="90000"/>
          <a:lstStyle>
            <a:lvl1pPr marL="0" marR="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sz="2200" baseline="0">
                <a:latin typeface="Calibri" panose="020F0502020204030204" pitchFamily="34" charset="0"/>
              </a:defRPr>
            </a:lvl1pPr>
            <a:lvl2pPr>
              <a:defRPr sz="2400"/>
            </a:lvl2pPr>
            <a:lvl3pPr>
              <a:defRPr sz="2400"/>
            </a:lvl3pPr>
            <a:lvl4pPr>
              <a:defRPr sz="2400"/>
            </a:lvl4pPr>
            <a:lvl5pPr>
              <a:defRPr sz="2400"/>
            </a:lvl5pPr>
          </a:lstStyle>
          <a:p>
            <a:pPr lvl="0"/>
            <a:r>
              <a:rPr lang="en-US" dirty="0" smtClean="0"/>
              <a:t>This layout can be used to organize content into tabs. Write down the content of each tab in the Notes section below. Underline the tab title to distinguish between tabs. You can have up to 8 tabs in one page. Tab titles should be kept short (3-4 words max)</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388347225"/>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Subtitle Tabs">
    <p:spTree>
      <p:nvGrpSpPr>
        <p:cNvPr id="1" name=""/>
        <p:cNvGrpSpPr/>
        <p:nvPr/>
      </p:nvGrpSpPr>
      <p:grpSpPr>
        <a:xfrm>
          <a:off x="0" y="0"/>
          <a:ext cx="0" cy="0"/>
          <a:chOff x="0" y="0"/>
          <a:chExt cx="0" cy="0"/>
        </a:xfrm>
      </p:grpSpPr>
      <p:sp>
        <p:nvSpPr>
          <p:cNvPr id="4" name="Text Placeholder 3"/>
          <p:cNvSpPr>
            <a:spLocks noGrp="1"/>
          </p:cNvSpPr>
          <p:nvPr>
            <p:ph type="body" sz="quarter" idx="20" hasCustomPrompt="1"/>
          </p:nvPr>
        </p:nvSpPr>
        <p:spPr>
          <a:xfrm>
            <a:off x="1" y="1542632"/>
            <a:ext cx="2700000" cy="900000"/>
          </a:xfrm>
          <a:solidFill>
            <a:srgbClr val="DF145E"/>
          </a:solidFill>
        </p:spPr>
        <p:txBody>
          <a:bodyPr anchor="ctr" anchorCtr="0"/>
          <a:lstStyle>
            <a:lvl1pPr marL="0" indent="0" algn="ctr">
              <a:buNone/>
              <a:defRPr sz="2200" b="0" baseline="0">
                <a:solidFill>
                  <a:schemeClr val="bg1"/>
                </a:solidFill>
                <a:latin typeface="Calibri" panose="020F0502020204030204" pitchFamily="34" charset="0"/>
              </a:defRPr>
            </a:lvl1pPr>
          </a:lstStyle>
          <a:p>
            <a:pPr lvl="0"/>
            <a:r>
              <a:rPr lang="en-US" dirty="0" smtClean="0"/>
              <a:t>Tab title</a:t>
            </a:r>
            <a:endParaRPr lang="el-GR" dirty="0"/>
          </a:p>
        </p:txBody>
      </p:sp>
      <p:sp>
        <p:nvSpPr>
          <p:cNvPr id="22" name="Text Placeholder 3"/>
          <p:cNvSpPr>
            <a:spLocks noGrp="1"/>
          </p:cNvSpPr>
          <p:nvPr>
            <p:ph type="body" sz="quarter" idx="22" hasCustomPrompt="1"/>
          </p:nvPr>
        </p:nvSpPr>
        <p:spPr>
          <a:xfrm>
            <a:off x="1" y="2586451"/>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3" name="Text Placeholder 3"/>
          <p:cNvSpPr>
            <a:spLocks noGrp="1"/>
          </p:cNvSpPr>
          <p:nvPr>
            <p:ph type="body" sz="quarter" idx="23" hasCustomPrompt="1"/>
          </p:nvPr>
        </p:nvSpPr>
        <p:spPr>
          <a:xfrm>
            <a:off x="1" y="3630270"/>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4" name="Text Placeholder 3"/>
          <p:cNvSpPr>
            <a:spLocks noGrp="1"/>
          </p:cNvSpPr>
          <p:nvPr>
            <p:ph type="body" sz="quarter" idx="24" hasCustomPrompt="1"/>
          </p:nvPr>
        </p:nvSpPr>
        <p:spPr>
          <a:xfrm>
            <a:off x="1" y="4674089"/>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5" name="Text Placeholder 3"/>
          <p:cNvSpPr>
            <a:spLocks noGrp="1"/>
          </p:cNvSpPr>
          <p:nvPr>
            <p:ph type="body" sz="quarter" idx="25" hasCustomPrompt="1"/>
          </p:nvPr>
        </p:nvSpPr>
        <p:spPr>
          <a:xfrm>
            <a:off x="-1" y="5717908"/>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 name="Title 1"/>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5"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14" name="Content Placeholder 2"/>
          <p:cNvSpPr>
            <a:spLocks noGrp="1"/>
          </p:cNvSpPr>
          <p:nvPr>
            <p:ph sz="half" idx="1" hasCustomPrompt="1"/>
          </p:nvPr>
        </p:nvSpPr>
        <p:spPr>
          <a:xfrm>
            <a:off x="2800350" y="1529360"/>
            <a:ext cx="9391650" cy="5088548"/>
          </a:xfrm>
          <a:ln>
            <a:solidFill>
              <a:schemeClr val="bg1">
                <a:lumMod val="75000"/>
              </a:schemeClr>
            </a:solidFill>
          </a:ln>
        </p:spPr>
        <p:txBody>
          <a:bodyPr tIns="90000" bIns="90000"/>
          <a:lstStyle>
            <a:lvl1pPr marL="0" marR="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sz="2200" baseline="0">
                <a:latin typeface="Calibri" panose="020F0502020204030204" pitchFamily="34" charset="0"/>
              </a:defRPr>
            </a:lvl1pPr>
            <a:lvl2pPr>
              <a:defRPr sz="2400"/>
            </a:lvl2pPr>
            <a:lvl3pPr>
              <a:defRPr sz="2400"/>
            </a:lvl3pPr>
            <a:lvl4pPr>
              <a:defRPr sz="2400"/>
            </a:lvl4pPr>
            <a:lvl5pPr>
              <a:defRPr sz="2400"/>
            </a:lvl5pPr>
          </a:lstStyle>
          <a:p>
            <a:pPr lvl="0"/>
            <a:r>
              <a:rPr lang="en-US" dirty="0" smtClean="0"/>
              <a:t>This layout can be used to organize content into tabs. Write down the content of each tab in the Notes section below. Underline the tab title to distinguish between tabs. You can have up to 8 tabs in one page. Tab titles should be kept short (3-4 words max)</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070875831"/>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 Process">
    <p:spTree>
      <p:nvGrpSpPr>
        <p:cNvPr id="1" name=""/>
        <p:cNvGrpSpPr/>
        <p:nvPr/>
      </p:nvGrpSpPr>
      <p:grpSpPr>
        <a:xfrm>
          <a:off x="0" y="0"/>
          <a:ext cx="0" cy="0"/>
          <a:chOff x="0" y="0"/>
          <a:chExt cx="0" cy="0"/>
        </a:xfrm>
      </p:grpSpPr>
      <p:sp>
        <p:nvSpPr>
          <p:cNvPr id="11" name="Title 1"/>
          <p:cNvSpPr>
            <a:spLocks noGrp="1"/>
          </p:cNvSpPr>
          <p:nvPr>
            <p:ph type="title" hasCustomPrompt="1"/>
          </p:nvPr>
        </p:nvSpPr>
        <p:spPr>
          <a:xfrm>
            <a:off x="0" y="0"/>
            <a:ext cx="12192000" cy="797522"/>
          </a:xfrm>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9" name="Content Placeholder 2"/>
          <p:cNvSpPr>
            <a:spLocks noGrp="1"/>
          </p:cNvSpPr>
          <p:nvPr>
            <p:ph sz="half" idx="1" hasCustomPrompt="1"/>
          </p:nvPr>
        </p:nvSpPr>
        <p:spPr>
          <a:xfrm>
            <a:off x="0" y="864904"/>
            <a:ext cx="12192000" cy="5202521"/>
          </a:xfrm>
          <a:ln>
            <a:solidFill>
              <a:schemeClr val="bg1">
                <a:lumMod val="75000"/>
              </a:schemeClr>
            </a:solidFill>
          </a:ln>
        </p:spPr>
        <p:txBody>
          <a:bodyPr tIns="90000" bIns="90000"/>
          <a:lstStyle>
            <a:lvl1pPr marL="0" marR="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aseline="0">
                <a:latin typeface="Calibri" panose="020F0502020204030204" pitchFamily="34" charset="0"/>
              </a:defRPr>
            </a:lvl1pPr>
            <a:lvl2pPr>
              <a:defRPr sz="2400"/>
            </a:lvl2pPr>
            <a:lvl3pPr>
              <a:defRPr sz="2400"/>
            </a:lvl3pPr>
            <a:lvl4pPr>
              <a:defRPr sz="2400"/>
            </a:lvl4pPr>
            <a:lvl5pPr>
              <a:defRPr sz="2400"/>
            </a:lvl5pPr>
          </a:lstStyle>
          <a:p>
            <a:pPr lvl="0"/>
            <a:r>
              <a:rPr lang="en-US" dirty="0" smtClean="0"/>
              <a:t>This layout can be used to describe the steps of a process. Write down the content of each step in the Notes section below. Underline the step title to distinguish between steps. You can have up to 6 steps in one page. Step titles should be kept short (3-4 words max)</a:t>
            </a:r>
          </a:p>
        </p:txBody>
      </p:sp>
      <p:sp>
        <p:nvSpPr>
          <p:cNvPr id="7" name="Pentagon 6"/>
          <p:cNvSpPr/>
          <p:nvPr userDrawn="1"/>
        </p:nvSpPr>
        <p:spPr>
          <a:xfrm>
            <a:off x="0" y="6128003"/>
            <a:ext cx="4123628" cy="602846"/>
          </a:xfrm>
          <a:prstGeom prst="homePlate">
            <a:avLst/>
          </a:prstGeom>
          <a:solidFill>
            <a:srgbClr val="DF145E"/>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solidFill>
              <a:latin typeface="Century Gothic" panose="020B0502020202020204" pitchFamily="34" charset="0"/>
            </a:endParaRPr>
          </a:p>
        </p:txBody>
      </p:sp>
      <p:sp>
        <p:nvSpPr>
          <p:cNvPr id="8" name="Chevron 7"/>
          <p:cNvSpPr/>
          <p:nvPr userDrawn="1"/>
        </p:nvSpPr>
        <p:spPr>
          <a:xfrm>
            <a:off x="4127965" y="6128003"/>
            <a:ext cx="3960000" cy="602846"/>
          </a:xfrm>
          <a:prstGeom prst="chevron">
            <a:avLst/>
          </a:prstGeom>
          <a:solidFill>
            <a:srgbClr val="FACADB"/>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lumMod val="50000"/>
                </a:schemeClr>
              </a:solidFill>
              <a:latin typeface="Century Gothic" panose="020B0502020202020204" pitchFamily="34" charset="0"/>
            </a:endParaRPr>
          </a:p>
        </p:txBody>
      </p:sp>
      <p:sp>
        <p:nvSpPr>
          <p:cNvPr id="10" name="Chevron 9"/>
          <p:cNvSpPr/>
          <p:nvPr userDrawn="1"/>
        </p:nvSpPr>
        <p:spPr>
          <a:xfrm>
            <a:off x="8087965" y="6128003"/>
            <a:ext cx="4104034" cy="602846"/>
          </a:xfrm>
          <a:prstGeom prst="chevron">
            <a:avLst/>
          </a:prstGeom>
          <a:solidFill>
            <a:srgbClr val="FACADB"/>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lumMod val="50000"/>
                </a:schemeClr>
              </a:solidFill>
              <a:latin typeface="Century Gothic" panose="020B0502020202020204" pitchFamily="34" charset="0"/>
            </a:endParaRPr>
          </a:p>
        </p:txBody>
      </p:sp>
      <p:sp>
        <p:nvSpPr>
          <p:cNvPr id="12" name="Text Placeholder 6"/>
          <p:cNvSpPr>
            <a:spLocks noGrp="1"/>
          </p:cNvSpPr>
          <p:nvPr>
            <p:ph type="body" sz="quarter" idx="13" hasCustomPrompt="1"/>
          </p:nvPr>
        </p:nvSpPr>
        <p:spPr>
          <a:xfrm>
            <a:off x="101600" y="6186614"/>
            <a:ext cx="3708399" cy="485624"/>
          </a:xfrm>
        </p:spPr>
        <p:txBody>
          <a:bodyPr anchor="ctr"/>
          <a:lstStyle>
            <a:lvl1pPr algn="ctr">
              <a:defRPr sz="2400" baseline="0">
                <a:solidFill>
                  <a:schemeClr val="bg1"/>
                </a:solidFill>
                <a:latin typeface="Calibri" panose="020F0502020204030204" pitchFamily="34" charset="0"/>
              </a:defRPr>
            </a:lvl1pPr>
          </a:lstStyle>
          <a:p>
            <a:pPr lvl="0"/>
            <a:r>
              <a:rPr lang="en-US" dirty="0" smtClean="0"/>
              <a:t>Step 1</a:t>
            </a:r>
            <a:endParaRPr lang="el-GR" dirty="0"/>
          </a:p>
        </p:txBody>
      </p:sp>
      <p:sp>
        <p:nvSpPr>
          <p:cNvPr id="13" name="Text Placeholder 6"/>
          <p:cNvSpPr>
            <a:spLocks noGrp="1"/>
          </p:cNvSpPr>
          <p:nvPr>
            <p:ph type="body" sz="quarter" idx="14" hasCustomPrompt="1"/>
          </p:nvPr>
        </p:nvSpPr>
        <p:spPr>
          <a:xfrm>
            <a:off x="4445000" y="6186614"/>
            <a:ext cx="3324999" cy="485624"/>
          </a:xfrm>
        </p:spPr>
        <p:txBody>
          <a:bodyPr anchor="ctr"/>
          <a:lstStyle>
            <a:lvl1pPr algn="ctr">
              <a:defRPr sz="2400" baseline="0">
                <a:solidFill>
                  <a:schemeClr val="bg1">
                    <a:lumMod val="50000"/>
                  </a:schemeClr>
                </a:solidFill>
                <a:latin typeface="Calibri" panose="020F0502020204030204" pitchFamily="34" charset="0"/>
              </a:defRPr>
            </a:lvl1pPr>
          </a:lstStyle>
          <a:p>
            <a:pPr lvl="0"/>
            <a:r>
              <a:rPr lang="en-US" dirty="0" smtClean="0"/>
              <a:t>Step 2</a:t>
            </a:r>
            <a:endParaRPr lang="el-GR" dirty="0"/>
          </a:p>
        </p:txBody>
      </p:sp>
      <p:sp>
        <p:nvSpPr>
          <p:cNvPr id="14" name="Text Placeholder 6"/>
          <p:cNvSpPr>
            <a:spLocks noGrp="1"/>
          </p:cNvSpPr>
          <p:nvPr>
            <p:ph type="body" sz="quarter" idx="15" hasCustomPrompt="1"/>
          </p:nvPr>
        </p:nvSpPr>
        <p:spPr>
          <a:xfrm>
            <a:off x="8405000" y="6186614"/>
            <a:ext cx="3439867" cy="485624"/>
          </a:xfrm>
        </p:spPr>
        <p:txBody>
          <a:bodyPr anchor="ctr"/>
          <a:lstStyle>
            <a:lvl1pPr algn="ctr">
              <a:defRPr sz="2400" baseline="0">
                <a:solidFill>
                  <a:schemeClr val="bg1">
                    <a:lumMod val="50000"/>
                  </a:schemeClr>
                </a:solidFill>
                <a:latin typeface="Calibri" panose="020F0502020204030204" pitchFamily="34" charset="0"/>
              </a:defRPr>
            </a:lvl1pPr>
          </a:lstStyle>
          <a:p>
            <a:pPr lvl="0"/>
            <a:r>
              <a:rPr lang="en-US" dirty="0" smtClean="0"/>
              <a:t>Step 3</a:t>
            </a:r>
            <a:endParaRPr lang="el-GR"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799665619"/>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 Subtitle + Process">
    <p:spTree>
      <p:nvGrpSpPr>
        <p:cNvPr id="1" name=""/>
        <p:cNvGrpSpPr/>
        <p:nvPr/>
      </p:nvGrpSpPr>
      <p:grpSpPr>
        <a:xfrm>
          <a:off x="0" y="0"/>
          <a:ext cx="0" cy="0"/>
          <a:chOff x="0" y="0"/>
          <a:chExt cx="0" cy="0"/>
        </a:xfrm>
      </p:grpSpPr>
      <p:sp>
        <p:nvSpPr>
          <p:cNvPr id="11" name="Title 1"/>
          <p:cNvSpPr>
            <a:spLocks noGrp="1"/>
          </p:cNvSpPr>
          <p:nvPr>
            <p:ph type="title" hasCustomPrompt="1"/>
          </p:nvPr>
        </p:nvSpPr>
        <p:spPr>
          <a:xfrm>
            <a:off x="0" y="0"/>
            <a:ext cx="12191999" cy="797522"/>
          </a:xfrm>
        </p:spPr>
        <p:txBody>
          <a:bodyPr/>
          <a:lstStyle>
            <a:lvl1pPr>
              <a:defRPr>
                <a:latin typeface="+mn-lt"/>
              </a:defRPr>
            </a:lvl1pPr>
          </a:lstStyle>
          <a:p>
            <a:r>
              <a:rPr lang="en-US" dirty="0" smtClean="0"/>
              <a:t>Section title goes here</a:t>
            </a:r>
            <a:endParaRPr lang="el-GR" dirty="0"/>
          </a:p>
        </p:txBody>
      </p:sp>
      <p:sp>
        <p:nvSpPr>
          <p:cNvPr id="29"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mn-lt"/>
              </a:defRPr>
            </a:lvl1pPr>
          </a:lstStyle>
          <a:p>
            <a:pPr lvl="0"/>
            <a:r>
              <a:rPr lang="en-US" dirty="0" smtClean="0"/>
              <a:t>Sub-section title goes here</a:t>
            </a:r>
            <a:endParaRPr lang="el-GR" dirty="0"/>
          </a:p>
        </p:txBody>
      </p:sp>
      <p:sp>
        <p:nvSpPr>
          <p:cNvPr id="20" name="Content Placeholder 2"/>
          <p:cNvSpPr>
            <a:spLocks noGrp="1"/>
          </p:cNvSpPr>
          <p:nvPr>
            <p:ph sz="half" idx="1" hasCustomPrompt="1"/>
          </p:nvPr>
        </p:nvSpPr>
        <p:spPr>
          <a:xfrm>
            <a:off x="0" y="1462685"/>
            <a:ext cx="12191999" cy="4595216"/>
          </a:xfrm>
          <a:ln>
            <a:solidFill>
              <a:schemeClr val="bg1">
                <a:lumMod val="75000"/>
              </a:schemeClr>
            </a:solidFill>
          </a:ln>
        </p:spPr>
        <p:txBody>
          <a:bodyPr tIns="90000" bIns="90000"/>
          <a:lstStyle>
            <a:lvl1pPr marL="0" indent="0">
              <a:buNone/>
              <a:defRPr sz="2400">
                <a:latin typeface="+mn-lt"/>
              </a:defRPr>
            </a:lvl1pPr>
            <a:lvl2pPr>
              <a:defRPr sz="2400"/>
            </a:lvl2pPr>
            <a:lvl3pPr>
              <a:defRPr sz="2400"/>
            </a:lvl3pPr>
            <a:lvl4pPr>
              <a:defRPr sz="2400"/>
            </a:lvl4pPr>
            <a:lvl5pPr>
              <a:defRPr sz="2400"/>
            </a:lvl5pPr>
          </a:lstStyle>
          <a:p>
            <a:pPr lvl="0"/>
            <a:r>
              <a:rPr lang="en-US" dirty="0" smtClean="0"/>
              <a:t>This layout can be used to describe the steps of a process. Write down the content of each step in the Notes section below. Underline the step title to distinguish between steps. You can have up to 6 steps in one page. Step titles should be kept short (3-4 words max)</a:t>
            </a:r>
          </a:p>
        </p:txBody>
      </p:sp>
      <p:sp>
        <p:nvSpPr>
          <p:cNvPr id="24" name="Pentagon 23"/>
          <p:cNvSpPr/>
          <p:nvPr userDrawn="1"/>
        </p:nvSpPr>
        <p:spPr>
          <a:xfrm>
            <a:off x="0" y="6128003"/>
            <a:ext cx="4123628" cy="602846"/>
          </a:xfrm>
          <a:prstGeom prst="homePlate">
            <a:avLst/>
          </a:prstGeom>
          <a:solidFill>
            <a:srgbClr val="DF145E"/>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solidFill>
              <a:latin typeface="Century Gothic" panose="020B0502020202020204" pitchFamily="34" charset="0"/>
            </a:endParaRPr>
          </a:p>
        </p:txBody>
      </p:sp>
      <p:sp>
        <p:nvSpPr>
          <p:cNvPr id="25" name="Chevron 24"/>
          <p:cNvSpPr/>
          <p:nvPr userDrawn="1"/>
        </p:nvSpPr>
        <p:spPr>
          <a:xfrm>
            <a:off x="4127965" y="6128003"/>
            <a:ext cx="3960000" cy="602846"/>
          </a:xfrm>
          <a:prstGeom prst="chevron">
            <a:avLst/>
          </a:prstGeom>
          <a:solidFill>
            <a:srgbClr val="FACADB"/>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lumMod val="50000"/>
                </a:schemeClr>
              </a:solidFill>
              <a:latin typeface="+mn-lt"/>
            </a:endParaRPr>
          </a:p>
        </p:txBody>
      </p:sp>
      <p:sp>
        <p:nvSpPr>
          <p:cNvPr id="32" name="Chevron 31"/>
          <p:cNvSpPr/>
          <p:nvPr userDrawn="1"/>
        </p:nvSpPr>
        <p:spPr>
          <a:xfrm>
            <a:off x="8087965" y="6128003"/>
            <a:ext cx="4104034" cy="602846"/>
          </a:xfrm>
          <a:prstGeom prst="chevron">
            <a:avLst/>
          </a:prstGeom>
          <a:solidFill>
            <a:srgbClr val="FACADB"/>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lumMod val="50000"/>
                </a:schemeClr>
              </a:solidFill>
              <a:latin typeface="+mn-lt"/>
            </a:endParaRPr>
          </a:p>
        </p:txBody>
      </p:sp>
      <p:sp>
        <p:nvSpPr>
          <p:cNvPr id="8" name="Text Placeholder 6"/>
          <p:cNvSpPr>
            <a:spLocks noGrp="1"/>
          </p:cNvSpPr>
          <p:nvPr>
            <p:ph type="body" sz="quarter" idx="13" hasCustomPrompt="1"/>
          </p:nvPr>
        </p:nvSpPr>
        <p:spPr>
          <a:xfrm>
            <a:off x="-4337" y="6186614"/>
            <a:ext cx="3823862" cy="485624"/>
          </a:xfrm>
        </p:spPr>
        <p:txBody>
          <a:bodyPr anchor="ctr"/>
          <a:lstStyle>
            <a:lvl1pPr algn="ctr">
              <a:defRPr sz="2400" baseline="0">
                <a:solidFill>
                  <a:schemeClr val="bg1"/>
                </a:solidFill>
                <a:latin typeface="+mn-lt"/>
              </a:defRPr>
            </a:lvl1pPr>
          </a:lstStyle>
          <a:p>
            <a:pPr lvl="0"/>
            <a:r>
              <a:rPr lang="en-US" dirty="0" smtClean="0"/>
              <a:t>Step 1</a:t>
            </a:r>
            <a:endParaRPr lang="el-GR" dirty="0"/>
          </a:p>
        </p:txBody>
      </p:sp>
      <p:sp>
        <p:nvSpPr>
          <p:cNvPr id="9" name="Text Placeholder 6"/>
          <p:cNvSpPr>
            <a:spLocks noGrp="1"/>
          </p:cNvSpPr>
          <p:nvPr>
            <p:ph type="body" sz="quarter" idx="14" hasCustomPrompt="1"/>
          </p:nvPr>
        </p:nvSpPr>
        <p:spPr>
          <a:xfrm>
            <a:off x="4453467" y="6186614"/>
            <a:ext cx="3326057" cy="485624"/>
          </a:xfrm>
        </p:spPr>
        <p:txBody>
          <a:bodyPr anchor="ctr"/>
          <a:lstStyle>
            <a:lvl1pPr algn="ctr">
              <a:defRPr sz="2400" baseline="0">
                <a:solidFill>
                  <a:schemeClr val="bg1">
                    <a:lumMod val="50000"/>
                  </a:schemeClr>
                </a:solidFill>
                <a:latin typeface="Calibri" panose="020F0502020204030204" pitchFamily="34" charset="0"/>
              </a:defRPr>
            </a:lvl1pPr>
          </a:lstStyle>
          <a:p>
            <a:pPr lvl="0"/>
            <a:r>
              <a:rPr lang="en-US" dirty="0" smtClean="0"/>
              <a:t>Step 2</a:t>
            </a:r>
            <a:endParaRPr lang="el-GR" dirty="0"/>
          </a:p>
        </p:txBody>
      </p:sp>
      <p:sp>
        <p:nvSpPr>
          <p:cNvPr id="10" name="Text Placeholder 6"/>
          <p:cNvSpPr>
            <a:spLocks noGrp="1"/>
          </p:cNvSpPr>
          <p:nvPr>
            <p:ph type="body" sz="quarter" idx="15" hasCustomPrompt="1"/>
          </p:nvPr>
        </p:nvSpPr>
        <p:spPr>
          <a:xfrm>
            <a:off x="8413467" y="6186614"/>
            <a:ext cx="3439865" cy="485624"/>
          </a:xfrm>
        </p:spPr>
        <p:txBody>
          <a:bodyPr anchor="ctr"/>
          <a:lstStyle>
            <a:lvl1pPr algn="ctr">
              <a:defRPr sz="2400" baseline="0">
                <a:solidFill>
                  <a:schemeClr val="bg1">
                    <a:lumMod val="50000"/>
                  </a:schemeClr>
                </a:solidFill>
                <a:latin typeface="Calibri" panose="020F0502020204030204" pitchFamily="34" charset="0"/>
              </a:defRPr>
            </a:lvl1pPr>
          </a:lstStyle>
          <a:p>
            <a:pPr lvl="0"/>
            <a:r>
              <a:rPr lang="en-US" dirty="0" smtClean="0"/>
              <a:t>Step 3</a:t>
            </a:r>
            <a:endParaRPr lang="el-GR"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83443341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Subtitle Text - 1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4" name="Content Placeholder 3"/>
          <p:cNvSpPr>
            <a:spLocks noGrp="1"/>
          </p:cNvSpPr>
          <p:nvPr>
            <p:ph sz="quarter" idx="11" hasCustomPrompt="1"/>
          </p:nvPr>
        </p:nvSpPr>
        <p:spPr>
          <a:xfrm>
            <a:off x="0" y="1462685"/>
            <a:ext cx="12192000" cy="5395316"/>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536706619"/>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1_Title Slide">
    <p:spTree>
      <p:nvGrpSpPr>
        <p:cNvPr id="1" name=""/>
        <p:cNvGrpSpPr/>
        <p:nvPr/>
      </p:nvGrpSpPr>
      <p:grpSpPr>
        <a:xfrm>
          <a:off x="0" y="0"/>
          <a:ext cx="0" cy="0"/>
          <a:chOff x="0" y="0"/>
          <a:chExt cx="0" cy="0"/>
        </a:xfrm>
      </p:grpSpPr>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969978721"/>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524000" y="1314449"/>
            <a:ext cx="9144000" cy="2195513"/>
          </a:xfrm>
          <a:prstGeom prst="rect">
            <a:avLst/>
          </a:prstGeom>
        </p:spPr>
        <p:txBody>
          <a:bodyPr anchor="b">
            <a:normAutofit/>
          </a:bodyPr>
          <a:lstStyle>
            <a:lvl1pPr algn="ctr">
              <a:defRPr sz="5000">
                <a:solidFill>
                  <a:srgbClr val="DF145E"/>
                </a:solidFill>
                <a:latin typeface="+mn-lt"/>
              </a:defRPr>
            </a:lvl1pPr>
          </a:lstStyle>
          <a:p>
            <a:r>
              <a:rPr lang="en-US" dirty="0" smtClean="0"/>
              <a:t>Module title goes here</a:t>
            </a:r>
            <a:endParaRPr lang="el-GR" dirty="0"/>
          </a:p>
        </p:txBody>
      </p:sp>
      <p:sp>
        <p:nvSpPr>
          <p:cNvPr id="3" name="Subtitle 2"/>
          <p:cNvSpPr>
            <a:spLocks noGrp="1"/>
          </p:cNvSpPr>
          <p:nvPr>
            <p:ph type="subTitle" idx="1" hasCustomPrompt="1"/>
          </p:nvPr>
        </p:nvSpPr>
        <p:spPr>
          <a:xfrm>
            <a:off x="1524000" y="3602038"/>
            <a:ext cx="9144000" cy="1655762"/>
          </a:xfrm>
        </p:spPr>
        <p:txBody>
          <a:bodyPr/>
          <a:lstStyle>
            <a:lvl1pPr marL="0" indent="0" algn="ctr">
              <a:buNone/>
              <a:defRPr sz="2400" baseline="0">
                <a:solidFill>
                  <a:srgbClr val="1F4E83"/>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Unit title goes here</a:t>
            </a:r>
            <a:endParaRPr lang="el-GR" dirty="0"/>
          </a:p>
        </p:txBody>
      </p:sp>
      <p:cxnSp>
        <p:nvCxnSpPr>
          <p:cNvPr id="5" name="Straight Connector 4"/>
          <p:cNvCxnSpPr/>
          <p:nvPr userDrawn="1"/>
        </p:nvCxnSpPr>
        <p:spPr>
          <a:xfrm>
            <a:off x="0" y="1181244"/>
            <a:ext cx="12192000"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pic>
        <p:nvPicPr>
          <p:cNvPr id="4" name="Picture 3"/>
          <p:cNvPicPr>
            <a:picLocks noChangeAspect="1"/>
          </p:cNvPicPr>
          <p:nvPr userDrawn="1"/>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383721" y="51935"/>
            <a:ext cx="1006929" cy="1014615"/>
          </a:xfrm>
          <a:prstGeom prst="rect">
            <a:avLst/>
          </a:prstGeom>
        </p:spPr>
      </p:pic>
      <p:pic>
        <p:nvPicPr>
          <p:cNvPr id="6" name="Picture 5"/>
          <p:cNvPicPr>
            <a:picLocks noChangeAspect="1"/>
          </p:cNvPicPr>
          <p:nvPr userDrawn="1"/>
        </p:nvPicPr>
        <p:blipFill>
          <a:blip r:embed="rId3"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6224188" y="6256744"/>
            <a:ext cx="704392" cy="544111"/>
          </a:xfrm>
          <a:prstGeom prst="rect">
            <a:avLst/>
          </a:prstGeom>
        </p:spPr>
      </p:pic>
      <p:pic>
        <p:nvPicPr>
          <p:cNvPr id="8" name="Picture 7"/>
          <p:cNvPicPr>
            <a:picLocks noChangeAspect="1"/>
          </p:cNvPicPr>
          <p:nvPr userDrawn="1"/>
        </p:nvPicPr>
        <p:blipFill>
          <a:blip r:embed="rId4"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4427779" y="6258888"/>
            <a:ext cx="739198" cy="553857"/>
          </a:xfrm>
          <a:prstGeom prst="rect">
            <a:avLst/>
          </a:prstGeom>
        </p:spPr>
      </p:pic>
      <p:pic>
        <p:nvPicPr>
          <p:cNvPr id="9" name="Picture 8"/>
          <p:cNvPicPr>
            <a:picLocks noChangeAspect="1"/>
          </p:cNvPicPr>
          <p:nvPr userDrawn="1"/>
        </p:nvPicPr>
        <p:blipFill>
          <a:blip r:embed="rId5">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2872530" y="6149950"/>
            <a:ext cx="1035555" cy="585906"/>
          </a:xfrm>
          <a:prstGeom prst="rect">
            <a:avLst/>
          </a:prstGeom>
        </p:spPr>
      </p:pic>
      <p:pic>
        <p:nvPicPr>
          <p:cNvPr id="10" name="Picture 9"/>
          <p:cNvPicPr>
            <a:picLocks noChangeAspect="1"/>
          </p:cNvPicPr>
          <p:nvPr userDrawn="1"/>
        </p:nvPicPr>
        <p:blipFill>
          <a:blip r:embed="rId6">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5235100" y="6298736"/>
            <a:ext cx="856798" cy="366265"/>
          </a:xfrm>
          <a:prstGeom prst="rect">
            <a:avLst/>
          </a:prstGeom>
        </p:spPr>
      </p:pic>
      <p:pic>
        <p:nvPicPr>
          <p:cNvPr id="11" name="Picture 10"/>
          <p:cNvPicPr>
            <a:picLocks noChangeAspect="1"/>
          </p:cNvPicPr>
          <p:nvPr userDrawn="1"/>
        </p:nvPicPr>
        <p:blipFill>
          <a:blip r:embed="rId7"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1634126" y="6256745"/>
            <a:ext cx="1279613" cy="426538"/>
          </a:xfrm>
          <a:prstGeom prst="rect">
            <a:avLst/>
          </a:prstGeom>
        </p:spPr>
      </p:pic>
      <p:pic>
        <p:nvPicPr>
          <p:cNvPr id="12" name="Picture 11"/>
          <p:cNvPicPr>
            <a:picLocks noChangeAspect="1"/>
          </p:cNvPicPr>
          <p:nvPr userDrawn="1"/>
        </p:nvPicPr>
        <p:blipFill>
          <a:blip r:embed="rId8"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3912874" y="6246612"/>
            <a:ext cx="495551" cy="492530"/>
          </a:xfrm>
          <a:prstGeom prst="rect">
            <a:avLst/>
          </a:prstGeom>
        </p:spPr>
      </p:pic>
      <p:pic>
        <p:nvPicPr>
          <p:cNvPr id="13" name="Picture 12"/>
          <p:cNvPicPr>
            <a:picLocks noChangeAspect="1"/>
          </p:cNvPicPr>
          <p:nvPr userDrawn="1"/>
        </p:nvPicPr>
        <p:blipFill>
          <a:blip r:embed="rId9"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141472" y="6149950"/>
            <a:ext cx="1455627" cy="492002"/>
          </a:xfrm>
          <a:prstGeom prst="rect">
            <a:avLst/>
          </a:prstGeom>
        </p:spPr>
      </p:pic>
      <p:sp>
        <p:nvSpPr>
          <p:cNvPr id="14" name="TextBox 13"/>
          <p:cNvSpPr txBox="1"/>
          <p:nvPr userDrawn="1"/>
        </p:nvSpPr>
        <p:spPr>
          <a:xfrm>
            <a:off x="8728841" y="5972441"/>
            <a:ext cx="3463159" cy="923330"/>
          </a:xfrm>
          <a:prstGeom prst="rect">
            <a:avLst/>
          </a:prstGeom>
          <a:noFill/>
        </p:spPr>
        <p:txBody>
          <a:bodyPr wrap="square" rtlCol="0">
            <a:spAutoFit/>
          </a:bodyPr>
          <a:lstStyle/>
          <a:p>
            <a:r>
              <a:rPr lang="en-US" sz="900" dirty="0" smtClean="0"/>
              <a:t>This publication has been produced with the financial support of the Rights, Equality and Citizenship (REC) </a:t>
            </a:r>
            <a:r>
              <a:rPr lang="en-US" sz="900" dirty="0" err="1" smtClean="0"/>
              <a:t>Programme</a:t>
            </a:r>
            <a:r>
              <a:rPr lang="en-US" sz="900" dirty="0" smtClean="0"/>
              <a:t> of the European Union. The contents of this publication are the sole responsibility of CARDET and its Partners and can in no way be taken to reflect the views of the European Commission. </a:t>
            </a:r>
            <a:br>
              <a:rPr lang="en-US" sz="900" dirty="0" smtClean="0"/>
            </a:br>
            <a:r>
              <a:rPr lang="en-US" sz="900" dirty="0" smtClean="0"/>
              <a:t>Project Number: JUST/2014/RDAP/AG/BULL/7698</a:t>
            </a:r>
            <a:endParaRPr lang="el-GR" sz="900" dirty="0"/>
          </a:p>
        </p:txBody>
      </p:sp>
      <p:cxnSp>
        <p:nvCxnSpPr>
          <p:cNvPr id="17" name="Straight Connector 16"/>
          <p:cNvCxnSpPr/>
          <p:nvPr userDrawn="1"/>
        </p:nvCxnSpPr>
        <p:spPr>
          <a:xfrm>
            <a:off x="7014204" y="6086328"/>
            <a:ext cx="0" cy="675617"/>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10"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7056748" y="6254608"/>
            <a:ext cx="1672093" cy="412878"/>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54702030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Content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6" name="Content Placeholder 3"/>
          <p:cNvSpPr>
            <a:spLocks noGrp="1"/>
          </p:cNvSpPr>
          <p:nvPr>
            <p:ph sz="quarter" idx="13" hasCustomPrompt="1"/>
          </p:nvPr>
        </p:nvSpPr>
        <p:spPr>
          <a:xfrm>
            <a:off x="0" y="876301"/>
            <a:ext cx="5976000" cy="5882284"/>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7" name="Content Placeholder 7"/>
          <p:cNvSpPr>
            <a:spLocks noGrp="1"/>
          </p:cNvSpPr>
          <p:nvPr>
            <p:ph sz="quarter" idx="14" hasCustomPrompt="1"/>
          </p:nvPr>
        </p:nvSpPr>
        <p:spPr>
          <a:xfrm>
            <a:off x="6204711" y="876300"/>
            <a:ext cx="5976000" cy="5882285"/>
          </a:xfrm>
        </p:spPr>
        <p:txBody>
          <a:bodyPr/>
          <a:lstStyle>
            <a:lvl1pPr>
              <a:defRPr sz="2200">
                <a:latin typeface="Calibri" panose="020F0502020204030204" pitchFamily="34" charset="0"/>
              </a:defRPr>
            </a:lvl1pPr>
            <a:lvl2pPr>
              <a:defRPr sz="2200"/>
            </a:lvl2pPr>
            <a:lvl3pPr>
              <a:defRPr sz="2200"/>
            </a:lvl3pPr>
            <a:lvl4pPr>
              <a:defRPr sz="2200"/>
            </a:lvl4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65450406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Subtitle Content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4" name="Content Placeholder 3"/>
          <p:cNvSpPr>
            <a:spLocks noGrp="1"/>
          </p:cNvSpPr>
          <p:nvPr>
            <p:ph sz="quarter" idx="13" hasCustomPrompt="1"/>
          </p:nvPr>
        </p:nvSpPr>
        <p:spPr>
          <a:xfrm>
            <a:off x="0" y="1462685"/>
            <a:ext cx="5976000" cy="5295899"/>
          </a:xfrm>
        </p:spPr>
        <p:txBody>
          <a:bodyPr/>
          <a:lstStyle>
            <a:lvl1pPr>
              <a:defRPr sz="2200" baseline="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8" name="Content Placeholder 7"/>
          <p:cNvSpPr>
            <a:spLocks noGrp="1"/>
          </p:cNvSpPr>
          <p:nvPr>
            <p:ph sz="quarter" idx="14" hasCustomPrompt="1"/>
          </p:nvPr>
        </p:nvSpPr>
        <p:spPr>
          <a:xfrm>
            <a:off x="6216000" y="1462684"/>
            <a:ext cx="5976000" cy="5295900"/>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92876717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 Learning objectives - 2col">
    <p:spTree>
      <p:nvGrpSpPr>
        <p:cNvPr id="1" name=""/>
        <p:cNvGrpSpPr/>
        <p:nvPr/>
      </p:nvGrpSpPr>
      <p:grpSpPr>
        <a:xfrm>
          <a:off x="0" y="0"/>
          <a:ext cx="0" cy="0"/>
          <a:chOff x="0" y="0"/>
          <a:chExt cx="0" cy="0"/>
        </a:xfrm>
      </p:grpSpPr>
      <p:sp>
        <p:nvSpPr>
          <p:cNvPr id="11" name="Rectangle 10"/>
          <p:cNvSpPr/>
          <p:nvPr userDrawn="1"/>
        </p:nvSpPr>
        <p:spPr>
          <a:xfrm>
            <a:off x="-1" y="5820994"/>
            <a:ext cx="5979175" cy="951281"/>
          </a:xfrm>
          <a:prstGeom prst="rect">
            <a:avLst/>
          </a:prstGeom>
          <a:solidFill>
            <a:srgbClr val="DF145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pic>
        <p:nvPicPr>
          <p:cNvPr id="6" name="Picture 5"/>
          <p:cNvPicPr>
            <a:picLocks noChangeAspect="1"/>
          </p:cNvPicPr>
          <p:nvPr userDrawn="1"/>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180218" y="5979174"/>
            <a:ext cx="634921" cy="634921"/>
          </a:xfrm>
          <a:prstGeom prst="rect">
            <a:avLst/>
          </a:prstGeom>
        </p:spPr>
      </p:pic>
      <p:sp>
        <p:nvSpPr>
          <p:cNvPr id="10" name="Content Placeholder 9"/>
          <p:cNvSpPr>
            <a:spLocks noGrp="1"/>
          </p:cNvSpPr>
          <p:nvPr>
            <p:ph sz="quarter" idx="15" hasCustomPrompt="1"/>
          </p:nvPr>
        </p:nvSpPr>
        <p:spPr>
          <a:xfrm>
            <a:off x="6216000" y="914400"/>
            <a:ext cx="5976000" cy="4789715"/>
          </a:xfrm>
        </p:spPr>
        <p:txBody>
          <a:bodyPr>
            <a:noAutofit/>
          </a:bodyPr>
          <a:lstStyle>
            <a:lvl1pPr>
              <a:defRPr sz="2200">
                <a:solidFill>
                  <a:schemeClr val="tx1"/>
                </a:solidFill>
                <a:latin typeface="Calibri" panose="020F0502020204030204" pitchFamily="34" charset="0"/>
              </a:defRPr>
            </a:lvl1pPr>
            <a:lvl2pPr>
              <a:defRPr sz="2200">
                <a:solidFill>
                  <a:schemeClr val="tx1"/>
                </a:solidFill>
              </a:defRPr>
            </a:lvl2pPr>
            <a:lvl3pPr>
              <a:defRPr sz="2200">
                <a:solidFill>
                  <a:schemeClr val="tx1"/>
                </a:solidFill>
              </a:defRPr>
            </a:lvl3pPr>
            <a:lvl4pPr>
              <a:defRPr sz="2200">
                <a:solidFill>
                  <a:schemeClr val="tx1"/>
                </a:solidFill>
              </a:defRPr>
            </a:lvl4pPr>
            <a:lvl5pPr>
              <a:defRPr sz="2200">
                <a:solidFill>
                  <a:schemeClr val="tx1"/>
                </a:solidFill>
              </a:defRPr>
            </a:lvl5pPr>
          </a:lstStyle>
          <a:p>
            <a:pPr lvl="0"/>
            <a:r>
              <a:rPr lang="en-US" dirty="0" smtClean="0"/>
              <a:t>Content goes here (text / image / diagram / video). Make sure all media/graphics fit the column width, for better display results. </a:t>
            </a:r>
          </a:p>
        </p:txBody>
      </p:sp>
      <p:sp>
        <p:nvSpPr>
          <p:cNvPr id="14" name="Text Placeholder 13"/>
          <p:cNvSpPr>
            <a:spLocks noGrp="1"/>
          </p:cNvSpPr>
          <p:nvPr>
            <p:ph type="body" sz="quarter" idx="16" hasCustomPrompt="1"/>
          </p:nvPr>
        </p:nvSpPr>
        <p:spPr>
          <a:xfrm>
            <a:off x="995357" y="5916583"/>
            <a:ext cx="4556015" cy="760102"/>
          </a:xfrm>
        </p:spPr>
        <p:txBody>
          <a:bodyPr anchor="ctr" anchorCtr="0"/>
          <a:lstStyle>
            <a:lvl1pPr algn="l">
              <a:defRPr sz="2400" baseline="0">
                <a:solidFill>
                  <a:schemeClr val="bg1"/>
                </a:solidFill>
                <a:latin typeface="Calibri" panose="020F0502020204030204" pitchFamily="34" charset="0"/>
              </a:defRPr>
            </a:lvl1pPr>
          </a:lstStyle>
          <a:p>
            <a:pPr lvl="0"/>
            <a:r>
              <a:rPr lang="en-US" dirty="0" smtClean="0"/>
              <a:t>Learning Objectives (add popup text in Notes)</a:t>
            </a:r>
            <a:endParaRPr lang="el-GR" dirty="0"/>
          </a:p>
        </p:txBody>
      </p:sp>
      <p:sp>
        <p:nvSpPr>
          <p:cNvPr id="8" name="Content Placeholder 9"/>
          <p:cNvSpPr>
            <a:spLocks noGrp="1"/>
          </p:cNvSpPr>
          <p:nvPr>
            <p:ph sz="quarter" idx="17" hasCustomPrompt="1"/>
          </p:nvPr>
        </p:nvSpPr>
        <p:spPr>
          <a:xfrm>
            <a:off x="3175" y="914400"/>
            <a:ext cx="5976000" cy="4789715"/>
          </a:xfrm>
        </p:spPr>
        <p:txBody>
          <a:bodyPr>
            <a:noAutofit/>
          </a:bodyPr>
          <a:lstStyle>
            <a:lvl1pPr>
              <a:defRPr sz="2200">
                <a:solidFill>
                  <a:schemeClr val="tx1"/>
                </a:solidFill>
                <a:latin typeface="Calibri" panose="020F0502020204030204" pitchFamily="34" charset="0"/>
              </a:defRPr>
            </a:lvl1pPr>
            <a:lvl2pPr>
              <a:defRPr sz="2200">
                <a:solidFill>
                  <a:schemeClr val="tx1"/>
                </a:solidFill>
              </a:defRPr>
            </a:lvl2pPr>
            <a:lvl3pPr>
              <a:defRPr sz="2200">
                <a:solidFill>
                  <a:schemeClr val="tx1"/>
                </a:solidFill>
              </a:defRPr>
            </a:lvl3pPr>
            <a:lvl4pPr>
              <a:defRPr sz="2200">
                <a:solidFill>
                  <a:schemeClr val="tx1"/>
                </a:solidFill>
              </a:defRPr>
            </a:lvl4pPr>
            <a:lvl5pPr>
              <a:defRPr sz="2200">
                <a:solidFill>
                  <a:schemeClr val="tx1"/>
                </a:solidFill>
              </a:defRPr>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70751683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Content Button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6" name="Text Placeholder 3"/>
          <p:cNvSpPr>
            <a:spLocks noGrp="1"/>
          </p:cNvSpPr>
          <p:nvPr>
            <p:ph type="body" sz="quarter" idx="14" hasCustomPrompt="1"/>
          </p:nvPr>
        </p:nvSpPr>
        <p:spPr>
          <a:xfrm>
            <a:off x="-425" y="5887039"/>
            <a:ext cx="5975999" cy="828675"/>
          </a:xfrm>
          <a:solidFill>
            <a:srgbClr val="DF145E"/>
          </a:solidFill>
          <a:effectLst>
            <a:outerShdw blurRad="50800" dist="38100" dir="2700000" algn="tl" rotWithShape="0">
              <a:prstClr val="black">
                <a:alpha val="40000"/>
              </a:prstClr>
            </a:outerShdw>
          </a:effectLst>
        </p:spPr>
        <p:txBody>
          <a:bodyPr anchor="ctr" anchorCtr="0"/>
          <a:lstStyle>
            <a:lvl1pPr algn="ctr">
              <a:defRPr sz="2400" b="0" baseline="0">
                <a:solidFill>
                  <a:schemeClr val="bg1"/>
                </a:solidFill>
                <a:latin typeface="Calibri" panose="020F0502020204030204" pitchFamily="34" charset="0"/>
              </a:defRPr>
            </a:lvl1pPr>
          </a:lstStyle>
          <a:p>
            <a:pPr lvl="0"/>
            <a:r>
              <a:rPr lang="en-US" dirty="0" smtClean="0"/>
              <a:t>Button text here (add popup text in Notes)</a:t>
            </a:r>
            <a:endParaRPr lang="el-GR" dirty="0"/>
          </a:p>
        </p:txBody>
      </p:sp>
      <p:sp>
        <p:nvSpPr>
          <p:cNvPr id="7" name="Content Placeholder 3"/>
          <p:cNvSpPr>
            <a:spLocks noGrp="1"/>
          </p:cNvSpPr>
          <p:nvPr>
            <p:ph sz="quarter" idx="15" hasCustomPrompt="1"/>
          </p:nvPr>
        </p:nvSpPr>
        <p:spPr>
          <a:xfrm>
            <a:off x="-426" y="880418"/>
            <a:ext cx="5976000" cy="4832055"/>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9" name="Content Placeholder 3"/>
          <p:cNvSpPr>
            <a:spLocks noGrp="1"/>
          </p:cNvSpPr>
          <p:nvPr>
            <p:ph sz="quarter" idx="16" hasCustomPrompt="1"/>
          </p:nvPr>
        </p:nvSpPr>
        <p:spPr>
          <a:xfrm>
            <a:off x="6216000" y="880418"/>
            <a:ext cx="5976000" cy="5829594"/>
          </a:xfrm>
        </p:spPr>
        <p:txBody>
          <a:bodyPr/>
          <a:lstStyle>
            <a:lvl1pPr>
              <a:tabLst>
                <a:tab pos="631825" algn="l"/>
              </a:tabLst>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14643378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Subtitle Content Button - 2col">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426" y="0"/>
            <a:ext cx="12192000" cy="797522"/>
          </a:xfrm>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426"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8" name="Text Placeholder 3"/>
          <p:cNvSpPr>
            <a:spLocks noGrp="1"/>
          </p:cNvSpPr>
          <p:nvPr>
            <p:ph type="body" sz="quarter" idx="14" hasCustomPrompt="1"/>
          </p:nvPr>
        </p:nvSpPr>
        <p:spPr>
          <a:xfrm>
            <a:off x="0" y="5915320"/>
            <a:ext cx="5976000" cy="828675"/>
          </a:xfrm>
          <a:solidFill>
            <a:srgbClr val="DF145E"/>
          </a:solidFill>
          <a:effectLst>
            <a:outerShdw blurRad="50800" dist="38100" dir="2700000" algn="tl" rotWithShape="0">
              <a:prstClr val="black">
                <a:alpha val="40000"/>
              </a:prstClr>
            </a:outerShdw>
          </a:effectLst>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0" baseline="0">
                <a:solidFill>
                  <a:schemeClr val="bg1"/>
                </a:solidFill>
                <a:latin typeface="Calibri" panose="020F0502020204030204" pitchFamily="34" charset="0"/>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smtClean="0"/>
              <a:t>Button text here (add popup text in Notes)</a:t>
            </a:r>
            <a:endParaRPr lang="el-GR" dirty="0" smtClean="0"/>
          </a:p>
        </p:txBody>
      </p:sp>
      <p:sp>
        <p:nvSpPr>
          <p:cNvPr id="4" name="Content Placeholder 3"/>
          <p:cNvSpPr>
            <a:spLocks noGrp="1"/>
          </p:cNvSpPr>
          <p:nvPr>
            <p:ph sz="quarter" idx="15" hasCustomPrompt="1"/>
          </p:nvPr>
        </p:nvSpPr>
        <p:spPr>
          <a:xfrm>
            <a:off x="0" y="1476375"/>
            <a:ext cx="5976000" cy="4241800"/>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9" name="Content Placeholder 3"/>
          <p:cNvSpPr>
            <a:spLocks noGrp="1"/>
          </p:cNvSpPr>
          <p:nvPr>
            <p:ph sz="quarter" idx="16" hasCustomPrompt="1"/>
          </p:nvPr>
        </p:nvSpPr>
        <p:spPr>
          <a:xfrm>
            <a:off x="6216000" y="1476375"/>
            <a:ext cx="5976000" cy="5267620"/>
          </a:xfrm>
        </p:spPr>
        <p:txBody>
          <a:bodyPr/>
          <a:lstStyle>
            <a:lvl1pPr>
              <a:defRPr sz="2200">
                <a:latin typeface="Calibri" panose="020F0502020204030204" pitchFamily="34" charset="0"/>
              </a:defRPr>
            </a:lvl1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92396111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Content Quote - 2col">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426" y="0"/>
            <a:ext cx="12192000" cy="797522"/>
          </a:xfrm>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4" name="Text Placeholder 3"/>
          <p:cNvSpPr>
            <a:spLocks noGrp="1"/>
          </p:cNvSpPr>
          <p:nvPr>
            <p:ph type="body" sz="quarter" idx="17" hasCustomPrompt="1"/>
          </p:nvPr>
        </p:nvSpPr>
        <p:spPr>
          <a:xfrm>
            <a:off x="6216427" y="5323114"/>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baseline="0">
                <a:solidFill>
                  <a:srgbClr val="DF145E"/>
                </a:solidFill>
                <a:latin typeface="Calibri" panose="020F0502020204030204" pitchFamily="34" charset="0"/>
              </a:defRPr>
            </a:lvl1pPr>
          </a:lstStyle>
          <a:p>
            <a:pPr lvl="0"/>
            <a:r>
              <a:rPr lang="en-US" dirty="0" smtClean="0"/>
              <a:t>Quote text goes here</a:t>
            </a:r>
            <a:endParaRPr lang="el-GR" dirty="0" smtClean="0"/>
          </a:p>
        </p:txBody>
      </p:sp>
      <p:sp>
        <p:nvSpPr>
          <p:cNvPr id="7" name="Content Placeholder 3"/>
          <p:cNvSpPr>
            <a:spLocks noGrp="1"/>
          </p:cNvSpPr>
          <p:nvPr>
            <p:ph sz="quarter" idx="15" hasCustomPrompt="1"/>
          </p:nvPr>
        </p:nvSpPr>
        <p:spPr>
          <a:xfrm>
            <a:off x="0" y="886120"/>
            <a:ext cx="5976000" cy="5886155"/>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8" name="Content Placeholder 3"/>
          <p:cNvSpPr>
            <a:spLocks noGrp="1"/>
          </p:cNvSpPr>
          <p:nvPr>
            <p:ph sz="quarter" idx="16" hasCustomPrompt="1"/>
          </p:nvPr>
        </p:nvSpPr>
        <p:spPr>
          <a:xfrm>
            <a:off x="6216000" y="886120"/>
            <a:ext cx="5976000" cy="4306769"/>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96702898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smtClean="0"/>
              <a:t>Click to edit Master title style</a:t>
            </a:r>
            <a:endParaRPr lang="en-US" dirty="0"/>
          </a:p>
        </p:txBody>
      </p:sp>
      <p:sp>
        <p:nvSpPr>
          <p:cNvPr id="3" name="Text Placeholder 3"/>
          <p:cNvSpPr>
            <a:spLocks noGrp="1"/>
          </p:cNvSpPr>
          <p:nvPr>
            <p:ph type="body" sz="quarter" idx="17" hasCustomPrompt="1"/>
          </p:nvPr>
        </p:nvSpPr>
        <p:spPr>
          <a:xfrm>
            <a:off x="1" y="5834743"/>
            <a:ext cx="12192000" cy="937532"/>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baseline="0">
                <a:solidFill>
                  <a:srgbClr val="DF145E"/>
                </a:solidFill>
                <a:latin typeface="Calibri" panose="020F0502020204030204" pitchFamily="34" charset="0"/>
              </a:defRPr>
            </a:lvl1pPr>
          </a:lstStyle>
          <a:p>
            <a:pPr lvl="0"/>
            <a:r>
              <a:rPr lang="en-US" dirty="0" smtClean="0"/>
              <a:t>Quote text goes here</a:t>
            </a:r>
            <a:endParaRPr lang="el-GR" dirty="0" smtClean="0"/>
          </a:p>
        </p:txBody>
      </p:sp>
      <p:sp>
        <p:nvSpPr>
          <p:cNvPr id="4" name="Content Placeholder 3"/>
          <p:cNvSpPr>
            <a:spLocks noGrp="1"/>
          </p:cNvSpPr>
          <p:nvPr>
            <p:ph sz="quarter" idx="16" hasCustomPrompt="1"/>
          </p:nvPr>
        </p:nvSpPr>
        <p:spPr>
          <a:xfrm>
            <a:off x="0" y="886120"/>
            <a:ext cx="12192000" cy="4850651"/>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53146469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theme" Target="../theme/theme1.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Pr>
        <a:solidFill>
          <a:srgbClr val="F9F9F9"/>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0" y="904875"/>
            <a:ext cx="12192000" cy="5886450"/>
          </a:xfrm>
          <a:prstGeom prst="rect">
            <a:avLst/>
          </a:prstGeom>
        </p:spPr>
        <p:txBody>
          <a:bodyPr vert="horz" lIns="54000" tIns="54000" rIns="54000" bIns="54000" rtlCol="0">
            <a:noAutofit/>
          </a:bodyPr>
          <a:lstStyle/>
          <a:p>
            <a:pPr lvl="0"/>
            <a:r>
              <a:rPr lang="en-US" dirty="0" smtClean="0"/>
              <a:t>Content goes here</a:t>
            </a:r>
            <a:endParaRPr lang="el-GR" dirty="0"/>
          </a:p>
        </p:txBody>
      </p:sp>
      <p:sp>
        <p:nvSpPr>
          <p:cNvPr id="8" name="Title Placeholder 7"/>
          <p:cNvSpPr>
            <a:spLocks noGrp="1"/>
          </p:cNvSpPr>
          <p:nvPr>
            <p:ph type="title"/>
          </p:nvPr>
        </p:nvSpPr>
        <p:spPr>
          <a:xfrm>
            <a:off x="0" y="0"/>
            <a:ext cx="12192000" cy="797522"/>
          </a:xfrm>
          <a:prstGeom prst="rect">
            <a:avLst/>
          </a:prstGeom>
        </p:spPr>
        <p:txBody>
          <a:bodyPr vert="horz" lIns="54000" tIns="54000" rIns="54000" bIns="54000" rtlCol="0" anchor="ctr">
            <a:noAutofit/>
          </a:bodyPr>
          <a:lstStyle/>
          <a:p>
            <a:r>
              <a:rPr lang="en-US" dirty="0" smtClean="0"/>
              <a:t>Section title goes here</a:t>
            </a:r>
            <a:endParaRPr lang="el-GR" dirty="0"/>
          </a:p>
        </p:txBody>
      </p:sp>
      <p:cxnSp>
        <p:nvCxnSpPr>
          <p:cNvPr id="11" name="Straight Connector 10"/>
          <p:cNvCxnSpPr/>
          <p:nvPr userDrawn="1"/>
        </p:nvCxnSpPr>
        <p:spPr>
          <a:xfrm>
            <a:off x="0" y="797522"/>
            <a:ext cx="12192000" cy="0"/>
          </a:xfrm>
          <a:prstGeom prst="line">
            <a:avLst/>
          </a:prstGeom>
          <a:ln w="38100">
            <a:solidFill>
              <a:srgbClr val="1F4E8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960187723"/>
      </p:ext>
    </p:extLst>
  </p:cSld>
  <p:clrMap bg1="lt1" tx1="dk1" bg2="lt2" tx2="dk2" accent1="accent1" accent2="accent2" accent3="accent3" accent4="accent4" accent5="accent5" accent6="accent6" hlink="hlink" folHlink="folHlink"/>
  <p:sldLayoutIdLst>
    <p:sldLayoutId id="2147483672" r:id="rId1"/>
    <p:sldLayoutId id="2147483651" r:id="rId2"/>
    <p:sldLayoutId id="2147483671" r:id="rId3"/>
    <p:sldLayoutId id="2147483669" r:id="rId4"/>
    <p:sldLayoutId id="2147483684" r:id="rId5"/>
    <p:sldLayoutId id="2147483675" r:id="rId6"/>
    <p:sldLayoutId id="2147483674" r:id="rId7"/>
    <p:sldLayoutId id="2147483685" r:id="rId8"/>
    <p:sldLayoutId id="2147483691" r:id="rId9"/>
    <p:sldLayoutId id="2147483692" r:id="rId10"/>
    <p:sldLayoutId id="2147483687" r:id="rId11"/>
    <p:sldLayoutId id="2147483670" r:id="rId12"/>
    <p:sldLayoutId id="2147483673" r:id="rId13"/>
    <p:sldLayoutId id="2147483688" r:id="rId14"/>
    <p:sldLayoutId id="2147483689" r:id="rId15"/>
    <p:sldLayoutId id="2147483690" r:id="rId16"/>
    <p:sldLayoutId id="2147483682" r:id="rId17"/>
    <p:sldLayoutId id="2147483679" r:id="rId18"/>
    <p:sldLayoutId id="2147483678" r:id="rId19"/>
    <p:sldLayoutId id="2147483693" r:id="rId20"/>
  </p:sldLayoutIdLst>
  <p:timing>
    <p:tnLst>
      <p:par>
        <p:cTn id="1" dur="indefinite" restart="never" nodeType="tmRoot"/>
      </p:par>
    </p:tnLst>
  </p:timing>
  <p:txStyles>
    <p:titleStyle>
      <a:lvl1pPr algn="l" defTabSz="914400" rtl="0" eaLnBrk="1" latinLnBrk="0" hangingPunct="1">
        <a:lnSpc>
          <a:spcPct val="90000"/>
        </a:lnSpc>
        <a:spcBef>
          <a:spcPct val="0"/>
        </a:spcBef>
        <a:buNone/>
        <a:defRPr sz="3800" kern="1200">
          <a:solidFill>
            <a:srgbClr val="1F4E79"/>
          </a:solidFill>
          <a:latin typeface="Calibri" panose="020F0502020204030204" pitchFamily="34" charset="0"/>
          <a:ea typeface="+mj-ea"/>
          <a:cs typeface="+mj-cs"/>
        </a:defRPr>
      </a:lvl1pPr>
    </p:titleStyle>
    <p:bodyStyle>
      <a:lvl1pPr marL="0" indent="0" algn="just" defTabSz="914400" rtl="0" eaLnBrk="1" latinLnBrk="0" hangingPunct="1">
        <a:lnSpc>
          <a:spcPct val="90000"/>
        </a:lnSpc>
        <a:spcBef>
          <a:spcPts val="1000"/>
        </a:spcBef>
        <a:buFont typeface="Arial" panose="020B0604020202020204" pitchFamily="34" charset="0"/>
        <a:buNone/>
        <a:defRPr sz="2200" kern="1200">
          <a:solidFill>
            <a:schemeClr val="tx1"/>
          </a:solidFill>
          <a:latin typeface="Calibri" panose="020F05020202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l-G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337E3F-619A-4FE2-911C-A15E83A2AF93}" type="datetimeFigureOut">
              <a:rPr lang="el-GR" smtClean="0"/>
              <a:pPr/>
              <a:t>9/27/16</a:t>
            </a:fld>
            <a:endParaRPr lang="el-G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04BC8F-6DF6-4A9D-AD1E-91493831B921}" type="slidenum">
              <a:rPr lang="el-GR" smtClean="0"/>
              <a:pPr/>
              <a:t>‹#›</a:t>
            </a:fld>
            <a:endParaRPr lang="el-G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569144641"/>
      </p:ext>
    </p:extLst>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image" Target="../media/image11.jpeg"/><Relationship Id="rId4" Type="http://schemas.openxmlformats.org/officeDocument/2006/relationships/image" Target="../media/image12.jpeg"/><Relationship Id="rId1" Type="http://schemas.openxmlformats.org/officeDocument/2006/relationships/slideLayout" Target="../slideLayouts/slideLayout3.xml"/><Relationship Id="rId2" Type="http://schemas.openxmlformats.org/officeDocument/2006/relationships/notesSlide" Target="../notesSlides/notesSlid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3.jpeg"/><Relationship Id="rId3" Type="http://schemas.openxmlformats.org/officeDocument/2006/relationships/image" Target="../media/image1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GB" sz="4800" b="1" dirty="0" smtClean="0"/>
              <a:t>Combating bullying: </a:t>
            </a:r>
            <a:r>
              <a:rPr lang="en-US" sz="4800" b="1" dirty="0" smtClean="0"/>
              <a:t>using specific structures and procedures </a:t>
            </a:r>
            <a:endParaRPr lang="el-GR"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653728966"/>
      </p:ext>
    </p:extLst>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 name="Title 24"/>
          <p:cNvSpPr>
            <a:spLocks noGrp="1"/>
          </p:cNvSpPr>
          <p:nvPr>
            <p:ph type="title"/>
          </p:nvPr>
        </p:nvSpPr>
        <p:spPr/>
        <p:txBody>
          <a:bodyPr/>
          <a:lstStyle/>
          <a:p>
            <a:r>
              <a:rPr lang="en-US" sz="3600" b="1" dirty="0" smtClean="0"/>
              <a:t>Recommended specific </a:t>
            </a:r>
            <a:r>
              <a:rPr lang="en-US" sz="3600" b="1" dirty="0" smtClean="0">
                <a:solidFill>
                  <a:srgbClr val="DF145E"/>
                </a:solidFill>
              </a:rPr>
              <a:t>structures</a:t>
            </a:r>
            <a:r>
              <a:rPr lang="en-US" sz="3600" b="1" dirty="0" smtClean="0"/>
              <a:t> to use in combating bullying</a:t>
            </a:r>
            <a:endParaRPr lang="en-US" sz="3600" dirty="0"/>
          </a:p>
        </p:txBody>
      </p:sp>
      <p:sp>
        <p:nvSpPr>
          <p:cNvPr id="5" name="Content Placeholder 4"/>
          <p:cNvSpPr>
            <a:spLocks noGrp="1"/>
          </p:cNvSpPr>
          <p:nvPr>
            <p:ph sz="quarter" idx="14"/>
          </p:nvPr>
        </p:nvSpPr>
        <p:spPr/>
        <p:txBody>
          <a:bodyPr/>
          <a:lstStyle/>
          <a:p>
            <a:r>
              <a:rPr lang="en-US" dirty="0" smtClean="0"/>
              <a:t>► School board (principal, teachers)</a:t>
            </a:r>
          </a:p>
          <a:p>
            <a:r>
              <a:rPr lang="en-US" dirty="0" smtClean="0"/>
              <a:t>► School supervising/discipline committee</a:t>
            </a:r>
          </a:p>
          <a:p>
            <a:r>
              <a:rPr lang="en-US" dirty="0" smtClean="0"/>
              <a:t>► School advisory board/ school anti-bulling committee</a:t>
            </a:r>
          </a:p>
          <a:p>
            <a:r>
              <a:rPr lang="en-US" dirty="0" smtClean="0"/>
              <a:t>►School  </a:t>
            </a:r>
            <a:r>
              <a:rPr lang="en-US" dirty="0" err="1" smtClean="0"/>
              <a:t>specialist(s</a:t>
            </a:r>
            <a:r>
              <a:rPr lang="en-US" dirty="0" smtClean="0"/>
              <a:t>) in bullying and anti-discrimination (i.e. </a:t>
            </a:r>
            <a:r>
              <a:rPr lang="en-US" dirty="0" err="1" smtClean="0"/>
              <a:t>psychologist(s</a:t>
            </a:r>
            <a:r>
              <a:rPr lang="en-US" dirty="0" smtClean="0"/>
              <a:t>), medical  staffs,  health care </a:t>
            </a:r>
            <a:r>
              <a:rPr lang="en-US" dirty="0" err="1" smtClean="0"/>
              <a:t>giver(s</a:t>
            </a:r>
            <a:r>
              <a:rPr lang="en-US" dirty="0" smtClean="0"/>
              <a:t>),  </a:t>
            </a:r>
            <a:r>
              <a:rPr lang="en-US" dirty="0" err="1" smtClean="0"/>
              <a:t>pedagogues(s</a:t>
            </a:r>
            <a:r>
              <a:rPr lang="en-US" dirty="0" smtClean="0"/>
              <a:t>),  </a:t>
            </a:r>
            <a:r>
              <a:rPr lang="en-US" dirty="0" err="1" smtClean="0"/>
              <a:t>jurist(s</a:t>
            </a:r>
            <a:r>
              <a:rPr lang="en-US" dirty="0" smtClean="0"/>
              <a:t>), </a:t>
            </a:r>
            <a:r>
              <a:rPr lang="en-US" dirty="0" err="1" smtClean="0"/>
              <a:t>mediator(s</a:t>
            </a:r>
            <a:r>
              <a:rPr lang="en-US" dirty="0" smtClean="0"/>
              <a:t>), etc.)</a:t>
            </a:r>
          </a:p>
          <a:p>
            <a:r>
              <a:rPr lang="en-US" dirty="0" smtClean="0"/>
              <a:t>► Parents association</a:t>
            </a:r>
          </a:p>
          <a:p>
            <a:r>
              <a:rPr lang="en-US" dirty="0" smtClean="0"/>
              <a:t>►Support structures existing at local, regional, national level (school inspectorate, police, NGOs, bullying hotline, bullying/violence/discrimination prevention centers, child protection directorates-general, etc.).</a:t>
            </a:r>
          </a:p>
          <a:p>
            <a:endParaRPr lang="en-US" dirty="0"/>
          </a:p>
        </p:txBody>
      </p:sp>
      <p:pic>
        <p:nvPicPr>
          <p:cNvPr id="6" name="Picture 3" descr="I:\Programe Internationale\2015 - Justice - ComBuS cu Sotiris - UPIT, GIE\WS2\Units developed by UPIT+GIE\Ways-to-be-Supportive.jpg"/>
          <p:cNvPicPr>
            <a:picLocks noChangeAspect="1" noChangeArrowheads="1"/>
          </p:cNvPicPr>
          <p:nvPr/>
        </p:nvPicPr>
        <p:blipFill>
          <a:blip r:embed="rId3" cstate="print"/>
          <a:srcRect/>
          <a:stretch>
            <a:fillRect/>
          </a:stretch>
        </p:blipFill>
        <p:spPr bwMode="auto">
          <a:xfrm>
            <a:off x="7912100" y="5517441"/>
            <a:ext cx="3308350" cy="1340559"/>
          </a:xfrm>
          <a:prstGeom prst="rect">
            <a:avLst/>
          </a:prstGeom>
          <a:noFill/>
        </p:spPr>
      </p:pic>
      <p:pic>
        <p:nvPicPr>
          <p:cNvPr id="7" name="Picture 4" descr="I:\Programe Internationale\2015 - Justice - ComBuS cu Sotiris - UPIT, GIE\WS2\Units developed by UPIT+GIE\index.jpg"/>
          <p:cNvPicPr>
            <a:picLocks noChangeAspect="1" noChangeArrowheads="1"/>
          </p:cNvPicPr>
          <p:nvPr/>
        </p:nvPicPr>
        <p:blipFill>
          <a:blip r:embed="rId4" cstate="print"/>
          <a:srcRect/>
          <a:stretch>
            <a:fillRect/>
          </a:stretch>
        </p:blipFill>
        <p:spPr bwMode="auto">
          <a:xfrm>
            <a:off x="160035" y="1587501"/>
            <a:ext cx="5567665" cy="3705028"/>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z="3200" b="1" dirty="0" smtClean="0"/>
              <a:t>Recommended specific </a:t>
            </a:r>
            <a:r>
              <a:rPr lang="en-US" sz="3200" b="1" dirty="0" smtClean="0">
                <a:solidFill>
                  <a:srgbClr val="DF145E"/>
                </a:solidFill>
              </a:rPr>
              <a:t>procedures &amp; tools </a:t>
            </a:r>
            <a:r>
              <a:rPr lang="en-US" sz="3200" b="1" dirty="0" smtClean="0"/>
              <a:t>to use in combating bullying</a:t>
            </a:r>
            <a:endParaRPr lang="en-US" sz="3200" dirty="0"/>
          </a:p>
        </p:txBody>
      </p:sp>
      <p:sp>
        <p:nvSpPr>
          <p:cNvPr id="4" name="Content Placeholder 3"/>
          <p:cNvSpPr>
            <a:spLocks noGrp="1"/>
          </p:cNvSpPr>
          <p:nvPr>
            <p:ph sz="quarter" idx="13"/>
          </p:nvPr>
        </p:nvSpPr>
        <p:spPr>
          <a:xfrm>
            <a:off x="0" y="1549841"/>
            <a:ext cx="5976000" cy="5882284"/>
          </a:xfrm>
        </p:spPr>
        <p:txBody>
          <a:bodyPr/>
          <a:lstStyle/>
          <a:p>
            <a:pPr>
              <a:defRPr/>
            </a:pPr>
            <a:r>
              <a:rPr lang="en-US" b="1" i="1" dirty="0" smtClean="0">
                <a:solidFill>
                  <a:srgbClr val="DF145E"/>
                </a:solidFill>
              </a:rPr>
              <a:t>Procedures:</a:t>
            </a:r>
          </a:p>
          <a:p>
            <a:pPr>
              <a:defRPr/>
            </a:pPr>
            <a:r>
              <a:rPr lang="en-US" dirty="0" smtClean="0"/>
              <a:t>►Assess the school’s bullying environment</a:t>
            </a:r>
          </a:p>
          <a:p>
            <a:pPr>
              <a:defRPr/>
            </a:pPr>
            <a:r>
              <a:rPr lang="en-US" dirty="0" smtClean="0"/>
              <a:t>►Set behavior rules</a:t>
            </a:r>
          </a:p>
          <a:p>
            <a:pPr>
              <a:defRPr/>
            </a:pPr>
            <a:r>
              <a:rPr lang="en-US" dirty="0" smtClean="0"/>
              <a:t>►Set punishments for the non-observance of the rules and procedures</a:t>
            </a:r>
          </a:p>
          <a:p>
            <a:pPr>
              <a:defRPr/>
            </a:pPr>
            <a:r>
              <a:rPr lang="en-US" dirty="0" smtClean="0"/>
              <a:t>►Establish specific and concrete anti-bullying and anti-discrimination procedures (procedures for investigating, dealing with, noting,  reporting, responding to bullying and discrimination, follow up and monitoring)</a:t>
            </a:r>
          </a:p>
          <a:p>
            <a:pPr>
              <a:defRPr/>
            </a:pPr>
            <a:r>
              <a:rPr lang="en-US" dirty="0" smtClean="0"/>
              <a:t>►Develop the anti-bullying and anti-discrimination policy (based on the above rules and procedures)</a:t>
            </a:r>
          </a:p>
          <a:p>
            <a:pPr>
              <a:defRPr/>
            </a:pPr>
            <a:r>
              <a:rPr lang="en-US" dirty="0" smtClean="0"/>
              <a:t>► Communicate the policy</a:t>
            </a:r>
          </a:p>
          <a:p>
            <a:pPr>
              <a:defRPr/>
            </a:pPr>
            <a:r>
              <a:rPr lang="en-US" dirty="0" smtClean="0"/>
              <a:t>► Implement the policy</a:t>
            </a:r>
          </a:p>
          <a:p>
            <a:endParaRPr lang="en-US" dirty="0"/>
          </a:p>
        </p:txBody>
      </p:sp>
      <p:sp>
        <p:nvSpPr>
          <p:cNvPr id="5" name="Content Placeholder 4"/>
          <p:cNvSpPr>
            <a:spLocks noGrp="1"/>
          </p:cNvSpPr>
          <p:nvPr>
            <p:ph sz="quarter" idx="14"/>
          </p:nvPr>
        </p:nvSpPr>
        <p:spPr/>
        <p:txBody>
          <a:bodyPr/>
          <a:lstStyle/>
          <a:p>
            <a:pPr>
              <a:defRPr/>
            </a:pPr>
            <a:r>
              <a:rPr lang="en-US" b="1" i="1" dirty="0" smtClean="0">
                <a:solidFill>
                  <a:srgbClr val="DF145E"/>
                </a:solidFill>
              </a:rPr>
              <a:t>Tools:</a:t>
            </a:r>
          </a:p>
          <a:p>
            <a:pPr>
              <a:defRPr/>
            </a:pPr>
            <a:r>
              <a:rPr lang="en-US" dirty="0" smtClean="0"/>
              <a:t>► typified incident report or record  forms</a:t>
            </a:r>
          </a:p>
          <a:p>
            <a:pPr>
              <a:defRPr/>
            </a:pPr>
            <a:r>
              <a:rPr lang="en-US" dirty="0" smtClean="0"/>
              <a:t>► investigation guidelines and checklist</a:t>
            </a:r>
          </a:p>
          <a:p>
            <a:pPr>
              <a:defRPr/>
            </a:pPr>
            <a:r>
              <a:rPr lang="en-US" dirty="0" smtClean="0"/>
              <a:t>►typified investigation or interview forms (for bully, bullied, bystanders)</a:t>
            </a:r>
          </a:p>
          <a:p>
            <a:pPr>
              <a:defRPr/>
            </a:pPr>
            <a:r>
              <a:rPr lang="en-US" dirty="0" smtClean="0"/>
              <a:t>► typified monitoring  and follow up forms</a:t>
            </a:r>
            <a:endParaRPr lang="en-US" b="1" i="1" dirty="0" smtClean="0">
              <a:solidFill>
                <a:srgbClr val="DF145E"/>
              </a:solidFill>
            </a:endParaRPr>
          </a:p>
          <a:p>
            <a:endParaRPr lang="en-US" dirty="0"/>
          </a:p>
        </p:txBody>
      </p:sp>
      <p:pic>
        <p:nvPicPr>
          <p:cNvPr id="6" name="Picture 3" descr="I:\Programe Internationale\2015 - Justice - ComBuS cu Sotiris - UPIT, GIE\WS2\Units developed by UPIT+GIE\free-web-design-tools-300x300.jpg"/>
          <p:cNvPicPr>
            <a:picLocks noChangeAspect="1" noChangeArrowheads="1"/>
          </p:cNvPicPr>
          <p:nvPr/>
        </p:nvPicPr>
        <p:blipFill>
          <a:blip r:embed="rId2" cstate="print"/>
          <a:srcRect/>
          <a:stretch>
            <a:fillRect/>
          </a:stretch>
        </p:blipFill>
        <p:spPr bwMode="auto">
          <a:xfrm>
            <a:off x="3613150" y="838200"/>
            <a:ext cx="1282700" cy="1282700"/>
          </a:xfrm>
          <a:prstGeom prst="rect">
            <a:avLst/>
          </a:prstGeom>
          <a:noFill/>
        </p:spPr>
      </p:pic>
      <p:pic>
        <p:nvPicPr>
          <p:cNvPr id="9" name="Picture 2" descr="I:\Programe Internationale\2015 - Justice - ComBuS cu Sotiris - UPIT, GIE\WS2\Units developed by UPIT+GIE\duck-sign-report-bully.png"/>
          <p:cNvPicPr>
            <a:picLocks noChangeAspect="1" noChangeArrowheads="1"/>
          </p:cNvPicPr>
          <p:nvPr/>
        </p:nvPicPr>
        <p:blipFill>
          <a:blip r:embed="rId3" cstate="print"/>
          <a:srcRect/>
          <a:stretch>
            <a:fillRect/>
          </a:stretch>
        </p:blipFill>
        <p:spPr bwMode="auto">
          <a:xfrm>
            <a:off x="6729413" y="3441700"/>
            <a:ext cx="4141787" cy="3073400"/>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Subtitle 4"/>
          <p:cNvSpPr>
            <a:spLocks noGrp="1"/>
          </p:cNvSpPr>
          <p:nvPr>
            <p:ph type="subTitle" idx="4294967295"/>
          </p:nvPr>
        </p:nvSpPr>
        <p:spPr>
          <a:xfrm>
            <a:off x="1524000" y="3602038"/>
            <a:ext cx="9144000" cy="1655762"/>
          </a:xfrm>
        </p:spPr>
        <p:txBody>
          <a:bodyPr/>
          <a:lstStyle/>
          <a:p>
            <a:r>
              <a:rPr lang="en-US" sz="2400" b="1" dirty="0" smtClean="0"/>
              <a:t>Thank you for attention!</a:t>
            </a:r>
          </a:p>
          <a:p>
            <a:endParaRPr lang="en-US" dirty="0"/>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ARTICULATE_PROJECT_OPEN" val="0"/>
</p:tagLst>
</file>

<file path=ppt/theme/theme1.xml><?xml version="1.0" encoding="utf-8"?>
<a:theme xmlns:a="http://schemas.openxmlformats.org/drawingml/2006/main" name="CARDET Course template">
  <a:themeElements>
    <a:clrScheme name="ComBuS">
      <a:dk1>
        <a:srgbClr val="0A1652"/>
      </a:dk1>
      <a:lt1>
        <a:srgbClr val="F2F2F2"/>
      </a:lt1>
      <a:dk2>
        <a:srgbClr val="EAC3F3"/>
      </a:dk2>
      <a:lt2>
        <a:srgbClr val="F2F2F2"/>
      </a:lt2>
      <a:accent1>
        <a:srgbClr val="ED145A"/>
      </a:accent1>
      <a:accent2>
        <a:srgbClr val="601872"/>
      </a:accent2>
      <a:accent3>
        <a:srgbClr val="00AEEF"/>
      </a:accent3>
      <a:accent4>
        <a:srgbClr val="F7941E"/>
      </a:accent4>
      <a:accent5>
        <a:srgbClr val="1F4E79"/>
      </a:accent5>
      <a:accent6>
        <a:srgbClr val="BFBFBF"/>
      </a:accent6>
      <a:hlink>
        <a:srgbClr val="00ADBB"/>
      </a:hlink>
      <a:folHlink>
        <a:srgbClr val="00ADBB"/>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a="http://schemas.openxmlformats.org/drawingml/2006/main"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ARDET Course template - Cover page">
  <a:themeElements>
    <a:clrScheme name="Cardet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a="http://schemas.openxmlformats.org/drawingml/2006/main"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a="http://schemas.openxmlformats.org/drawingml/2006/main"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a="http://schemas.openxmlformats.org/drawingml/2006/main"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1171</TotalTime>
  <Words>322</Words>
  <Application>Microsoft Macintosh PowerPoint</Application>
  <PresentationFormat>Custom</PresentationFormat>
  <Paragraphs>26</Paragraphs>
  <Slides>4</Slides>
  <Notes>1</Notes>
  <HiddenSlides>0</HiddenSlides>
  <MMClips>0</MMClips>
  <ScaleCrop>false</ScaleCrop>
  <HeadingPairs>
    <vt:vector size="4" baseType="variant">
      <vt:variant>
        <vt:lpstr>Design Template</vt:lpstr>
      </vt:variant>
      <vt:variant>
        <vt:i4>2</vt:i4>
      </vt:variant>
      <vt:variant>
        <vt:lpstr>Slide Titles</vt:lpstr>
      </vt:variant>
      <vt:variant>
        <vt:i4>4</vt:i4>
      </vt:variant>
    </vt:vector>
  </HeadingPairs>
  <TitlesOfParts>
    <vt:vector size="6" baseType="lpstr">
      <vt:lpstr>CARDET Course template</vt:lpstr>
      <vt:lpstr>CARDET Course template - Cover page</vt:lpstr>
      <vt:lpstr>Combating bullying: using specific structures and procedures </vt:lpstr>
      <vt:lpstr>Recommended specific structures to use in combating bullying</vt:lpstr>
      <vt:lpstr>Recommended specific procedures &amp; tools to use in combating bullying</vt:lpstr>
      <vt:lpstr>Slide 4</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2Fast4u</dc:creator>
  <cp:lastModifiedBy>Joanna Charalambous</cp:lastModifiedBy>
  <cp:revision>26</cp:revision>
  <dcterms:created xsi:type="dcterms:W3CDTF">2016-09-27T10:36:59Z</dcterms:created>
  <dcterms:modified xsi:type="dcterms:W3CDTF">2016-09-27T10:37:26Z</dcterms:modified>
</cp:coreProperties>
</file>