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8"/>
  </p:notesMasterIdLst>
  <p:handoutMasterIdLst>
    <p:handoutMasterId r:id="rId9"/>
  </p:handoutMasterIdLst>
  <p:sldIdLst>
    <p:sldId id="256" r:id="rId3"/>
    <p:sldId id="263" r:id="rId4"/>
    <p:sldId id="262" r:id="rId5"/>
    <p:sldId id="261" r:id="rId6"/>
    <p:sldId id="259" r:id="rId7"/>
  </p:sldIdLst>
  <p:sldSz cx="12192000" cy="6858000"/>
  <p:notesSz cx="6858000" cy="9144000"/>
  <p:custDataLst>
    <p:tags r:id="rId10"/>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F145E"/>
    <a:srgbClr val="FACADB"/>
    <a:srgbClr val="F488AF"/>
    <a:srgbClr val="1F4E83"/>
    <a:srgbClr val="1F4E79"/>
    <a:srgbClr val="CAE6E8"/>
    <a:srgbClr val="F9F9F9"/>
    <a:srgbClr val="A2D2D6"/>
    <a:srgbClr val="00ADBB"/>
    <a:srgbClr val="DDEFB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443" autoAdjust="0"/>
    <p:restoredTop sz="80935" autoAdjust="0"/>
  </p:normalViewPr>
  <p:slideViewPr>
    <p:cSldViewPr snapToGrid="0">
      <p:cViewPr>
        <p:scale>
          <a:sx n="70" d="100"/>
          <a:sy n="70" d="100"/>
        </p:scale>
        <p:origin x="300" y="-7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pPr/>
              <a:t>14/11/2016</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pPr/>
              <a:t>‹N›</a:t>
            </a:fld>
            <a:endParaRPr lang="el-GR"/>
          </a:p>
        </p:txBody>
      </p:sp>
    </p:spTree>
    <p:extLst>
      <p:ext uri="{BB962C8B-B14F-4D97-AF65-F5344CB8AC3E}">
        <p14:creationId xmlns:p14="http://schemas.microsoft.com/office/powerpoint/2010/main" xmlns="" val="203511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pPr/>
              <a:t>14/11/2016</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pPr/>
              <a:t>‹N›</a:t>
            </a:fld>
            <a:endParaRPr lang="el-GR"/>
          </a:p>
        </p:txBody>
      </p:sp>
    </p:spTree>
    <p:extLst>
      <p:ext uri="{BB962C8B-B14F-4D97-AF65-F5344CB8AC3E}">
        <p14:creationId xmlns:p14="http://schemas.microsoft.com/office/powerpoint/2010/main" xmlns="" val="3693281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u="sng" kern="1200" dirty="0" smtClean="0">
                <a:solidFill>
                  <a:schemeClr val="tx1"/>
                </a:solidFill>
                <a:latin typeface="+mn-lt"/>
                <a:ea typeface="+mn-ea"/>
                <a:cs typeface="+mn-cs"/>
              </a:rPr>
              <a:t>Note</a:t>
            </a:r>
            <a:r>
              <a:rPr lang="en-US" sz="1200" kern="1200" dirty="0" smtClean="0">
                <a:solidFill>
                  <a:schemeClr val="tx1"/>
                </a:solidFill>
                <a:latin typeface="+mn-lt"/>
                <a:ea typeface="+mn-ea"/>
                <a:cs typeface="+mn-cs"/>
              </a:rPr>
              <a:t>: Il </a:t>
            </a:r>
            <a:r>
              <a:rPr lang="en-US" sz="1200" kern="1200" dirty="0" err="1" smtClean="0">
                <a:solidFill>
                  <a:schemeClr val="tx1"/>
                </a:solidFill>
                <a:latin typeface="+mn-lt"/>
                <a:ea typeface="+mn-ea"/>
                <a:cs typeface="+mn-cs"/>
              </a:rPr>
              <a:t>docente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spiega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una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prevenzione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efficente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può</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essere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raggiunta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attraverso</a:t>
            </a:r>
            <a:r>
              <a:rPr lang="en-US" sz="1200" kern="1200" dirty="0" smtClean="0">
                <a:solidFill>
                  <a:schemeClr val="tx1"/>
                </a:solidFill>
                <a:latin typeface="+mn-lt"/>
                <a:ea typeface="+mn-ea"/>
                <a:cs typeface="+mn-cs"/>
              </a:rPr>
              <a:t>:</a:t>
            </a:r>
            <a:endParaRPr lang="en-US" sz="1200" dirty="0" smtClean="0"/>
          </a:p>
          <a:p>
            <a:pPr marL="457200" indent="-457200">
              <a:buAutoNum type="arabicParenBoth"/>
            </a:pPr>
            <a:r>
              <a:rPr lang="en-US" sz="1200" dirty="0" smtClean="0"/>
              <a:t>La </a:t>
            </a:r>
            <a:r>
              <a:rPr lang="en-US" sz="1200" dirty="0" err="1" smtClean="0"/>
              <a:t>creazione</a:t>
            </a:r>
            <a:r>
              <a:rPr lang="en-US" sz="1200" dirty="0" smtClean="0"/>
              <a:t> </a:t>
            </a:r>
            <a:r>
              <a:rPr lang="en-US" sz="1200" dirty="0" err="1" smtClean="0"/>
              <a:t>di</a:t>
            </a:r>
            <a:r>
              <a:rPr lang="en-US" sz="1200" dirty="0" smtClean="0"/>
              <a:t> un </a:t>
            </a:r>
            <a:r>
              <a:rPr lang="en-US" sz="1200" dirty="0" err="1" smtClean="0"/>
              <a:t>ambiente</a:t>
            </a:r>
            <a:r>
              <a:rPr lang="en-US" sz="1200" dirty="0" smtClean="0"/>
              <a:t> </a:t>
            </a:r>
            <a:r>
              <a:rPr lang="en-US" sz="1200" dirty="0" err="1" smtClean="0"/>
              <a:t>scolastico</a:t>
            </a:r>
            <a:r>
              <a:rPr lang="en-US" sz="1200" dirty="0" smtClean="0"/>
              <a:t>/</a:t>
            </a:r>
            <a:r>
              <a:rPr lang="en-US" sz="1200" dirty="0" err="1" smtClean="0"/>
              <a:t>di</a:t>
            </a:r>
            <a:r>
              <a:rPr lang="en-US" sz="1200" dirty="0" smtClean="0"/>
              <a:t> </a:t>
            </a:r>
            <a:r>
              <a:rPr lang="en-US" sz="1200" dirty="0" err="1" smtClean="0"/>
              <a:t>classe</a:t>
            </a:r>
            <a:r>
              <a:rPr lang="en-US" sz="1200" dirty="0" smtClean="0"/>
              <a:t> </a:t>
            </a:r>
            <a:r>
              <a:rPr lang="en-US" sz="1200" dirty="0" err="1" smtClean="0"/>
              <a:t>sicuro</a:t>
            </a:r>
            <a:endParaRPr lang="en-US" sz="1200" dirty="0" smtClean="0"/>
          </a:p>
          <a:p>
            <a:pPr marL="457200" indent="-457200">
              <a:buFont typeface="Arial" panose="020B0604020202020204" pitchFamily="34" charset="0"/>
              <a:buAutoNum type="arabicParenBoth"/>
            </a:pPr>
            <a:r>
              <a:rPr lang="en-US" sz="1200" dirty="0" smtClean="0"/>
              <a:t>La </a:t>
            </a:r>
            <a:r>
              <a:rPr lang="en-US" sz="1200" dirty="0" err="1" smtClean="0"/>
              <a:t>sicurezza</a:t>
            </a:r>
            <a:r>
              <a:rPr lang="en-US" sz="1200" dirty="0" smtClean="0"/>
              <a:t> online</a:t>
            </a:r>
            <a:r>
              <a:rPr lang="en-US" sz="1200" baseline="0" dirty="0" smtClean="0"/>
              <a:t> e la </a:t>
            </a:r>
            <a:r>
              <a:rPr lang="en-US" sz="1200" baseline="0" dirty="0" err="1" smtClean="0"/>
              <a:t>conoscenza</a:t>
            </a:r>
            <a:r>
              <a:rPr lang="en-US" sz="1200" baseline="0" dirty="0" smtClean="0"/>
              <a:t> </a:t>
            </a:r>
            <a:r>
              <a:rPr lang="en-US" sz="1200" baseline="0" dirty="0" err="1" smtClean="0"/>
              <a:t>dei</a:t>
            </a:r>
            <a:r>
              <a:rPr lang="en-US" sz="1200" baseline="0" dirty="0" smtClean="0"/>
              <a:t> network </a:t>
            </a:r>
            <a:r>
              <a:rPr lang="en-US" sz="1200" baseline="0" dirty="0" err="1" smtClean="0"/>
              <a:t>più</a:t>
            </a:r>
            <a:r>
              <a:rPr lang="en-US" sz="1200" baseline="0" dirty="0" smtClean="0"/>
              <a:t> </a:t>
            </a:r>
            <a:r>
              <a:rPr lang="en-US" sz="1200" baseline="0" dirty="0" err="1" smtClean="0"/>
              <a:t>comunemente</a:t>
            </a:r>
            <a:r>
              <a:rPr lang="en-US" sz="1200" baseline="0" dirty="0" smtClean="0"/>
              <a:t> </a:t>
            </a:r>
            <a:r>
              <a:rPr lang="en-US" sz="1200" baseline="0" dirty="0" err="1" smtClean="0"/>
              <a:t>usati</a:t>
            </a:r>
            <a:r>
              <a:rPr lang="en-US" sz="1200" baseline="0" dirty="0" smtClean="0"/>
              <a:t> </a:t>
            </a:r>
            <a:r>
              <a:rPr lang="en-US" sz="1200" baseline="0" dirty="0" err="1" smtClean="0"/>
              <a:t>dai</a:t>
            </a:r>
            <a:r>
              <a:rPr lang="en-US" sz="1200" baseline="0" dirty="0" smtClean="0"/>
              <a:t> bambini</a:t>
            </a:r>
            <a:endParaRPr lang="en-US" sz="1200" dirty="0" smtClean="0"/>
          </a:p>
          <a:p>
            <a:pPr marL="457200" indent="-457200">
              <a:buFont typeface="Arial" panose="020B0604020202020204" pitchFamily="34" charset="0"/>
              <a:buNone/>
            </a:pPr>
            <a:r>
              <a:rPr lang="en-US" sz="1200" dirty="0" err="1" smtClean="0"/>
              <a:t>Questi</a:t>
            </a:r>
            <a:r>
              <a:rPr lang="en-US" sz="1200" dirty="0" smtClean="0"/>
              <a:t> </a:t>
            </a:r>
            <a:r>
              <a:rPr lang="en-US" sz="1200" dirty="0" err="1" smtClean="0"/>
              <a:t>aspetti</a:t>
            </a:r>
            <a:r>
              <a:rPr lang="en-US" sz="1200" dirty="0" smtClean="0"/>
              <a:t> </a:t>
            </a:r>
            <a:r>
              <a:rPr lang="en-US" sz="1200" dirty="0" err="1" smtClean="0"/>
              <a:t>verranno</a:t>
            </a:r>
            <a:r>
              <a:rPr lang="en-US" sz="1200" dirty="0" smtClean="0"/>
              <a:t> </a:t>
            </a:r>
            <a:r>
              <a:rPr lang="en-US" sz="1200" dirty="0" err="1" smtClean="0"/>
              <a:t>approfonditi</a:t>
            </a:r>
            <a:r>
              <a:rPr lang="en-US" sz="1200" baseline="0" dirty="0" smtClean="0"/>
              <a:t> </a:t>
            </a:r>
            <a:r>
              <a:rPr lang="en-US" sz="1200" baseline="0" dirty="0" err="1" smtClean="0"/>
              <a:t>nelle</a:t>
            </a:r>
            <a:r>
              <a:rPr lang="en-US" sz="1200" baseline="0" dirty="0" smtClean="0"/>
              <a:t> </a:t>
            </a:r>
            <a:r>
              <a:rPr lang="en-US" sz="1200" baseline="0" dirty="0" err="1" smtClean="0"/>
              <a:t>prossime</a:t>
            </a:r>
            <a:r>
              <a:rPr lang="en-US" sz="1200" baseline="0" dirty="0" smtClean="0"/>
              <a:t> </a:t>
            </a:r>
            <a:r>
              <a:rPr lang="en-US" sz="1200" baseline="0" dirty="0" err="1" smtClean="0"/>
              <a:t>diapositive</a:t>
            </a:r>
            <a:r>
              <a:rPr lang="en-US" sz="1200" baseline="0" dirty="0" smtClean="0"/>
              <a:t>.</a:t>
            </a:r>
            <a:r>
              <a:rPr lang="en-US" sz="1200" dirty="0" smtClean="0"/>
              <a:t>.</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a:t>
            </a:fld>
            <a:endParaRPr lang="el-GR"/>
          </a:p>
        </p:txBody>
      </p:sp>
    </p:spTree>
    <p:extLst>
      <p:ext uri="{BB962C8B-B14F-4D97-AF65-F5344CB8AC3E}">
        <p14:creationId xmlns:p14="http://schemas.microsoft.com/office/powerpoint/2010/main" xmlns="" val="1757674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Fonti</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[1]: http://</a:t>
            </a:r>
            <a:r>
              <a:rPr lang="en-US" baseline="0" dirty="0" err="1" smtClean="0"/>
              <a:t>www.bullying.co.uk/cyberbullying/how</a:t>
            </a:r>
            <a:r>
              <a:rPr lang="en-US" baseline="0" dirty="0" smtClean="0"/>
              <a:t>-to-stay-safe-online/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aseline="0" dirty="0" err="1" smtClean="0"/>
              <a:t>http://www.safekids.com/tips-to-stop-cyberbullying</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4</a:t>
            </a:fld>
            <a:endParaRPr lang="el-GR"/>
          </a:p>
        </p:txBody>
      </p:sp>
    </p:spTree>
    <p:extLst>
      <p:ext uri="{BB962C8B-B14F-4D97-AF65-F5344CB8AC3E}">
        <p14:creationId xmlns:p14="http://schemas.microsoft.com/office/powerpoint/2010/main" xmlns="" val="975266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3" name="Text Placeholder 12"/>
          <p:cNvSpPr>
            <a:spLocks noGrp="1"/>
          </p:cNvSpPr>
          <p:nvPr>
            <p:ph type="body" sz="quarter" idx="11" hasCustomPrompt="1"/>
          </p:nvPr>
        </p:nvSpPr>
        <p:spPr>
          <a:xfrm>
            <a:off x="0" y="881743"/>
            <a:ext cx="12192000" cy="5890532"/>
          </a:xfrm>
        </p:spPr>
        <p:txBody>
          <a:bodyPr/>
          <a:lstStyle>
            <a:lvl1pPr>
              <a:defRPr sz="2200" baseline="0">
                <a:latin typeface="Calibri" panose="020F0502020204030204" pitchFamily="34" charset="0"/>
              </a:defRPr>
            </a:lvl1pPr>
          </a:lstStyle>
          <a:p>
            <a:pPr lvl="0"/>
            <a:r>
              <a:rPr lang="en-US" dirty="0" smtClean="0"/>
              <a:t>Content goes here</a:t>
            </a:r>
            <a:endParaRPr lang="el-GR" dirty="0"/>
          </a:p>
        </p:txBody>
      </p:sp>
    </p:spTree>
    <p:extLst>
      <p:ext uri="{BB962C8B-B14F-4D97-AF65-F5344CB8AC3E}">
        <p14:creationId xmlns:p14="http://schemas.microsoft.com/office/powerpoint/2010/main" xmlns=""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1462684"/>
            <a:ext cx="12192000" cy="4274087"/>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Tree>
    <p:extLst>
      <p:ext uri="{BB962C8B-B14F-4D97-AF65-F5344CB8AC3E}">
        <p14:creationId xmlns:p14="http://schemas.microsoft.com/office/powerpoint/2010/main" xmlns="" val="1060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1" y="1476374"/>
            <a:ext cx="5976000" cy="52959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4"/>
            <a:ext cx="5976000" cy="3750381"/>
          </a:xfrm>
          <a:effectLst/>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4"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344244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8"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6"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885600"/>
            <a:ext cx="5976000" cy="4160533"/>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105496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1" name="Content Placeholder 5"/>
          <p:cNvSpPr>
            <a:spLocks noGrp="1"/>
          </p:cNvSpPr>
          <p:nvPr>
            <p:ph sz="quarter" idx="16" hasCustomPrompt="1"/>
          </p:nvPr>
        </p:nvSpPr>
        <p:spPr>
          <a:xfrm>
            <a:off x="6216000" y="2543175"/>
            <a:ext cx="5976000" cy="42291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4"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7" name="Text Placeholder 3"/>
          <p:cNvSpPr>
            <a:spLocks noGrp="1"/>
          </p:cNvSpPr>
          <p:nvPr>
            <p:ph type="body" sz="quarter" idx="17" hasCustomPrompt="1"/>
          </p:nvPr>
        </p:nvSpPr>
        <p:spPr>
          <a:xfrm>
            <a:off x="6216000" y="885600"/>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9890017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0"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5"/>
            <a:ext cx="5976000" cy="341613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2" name="Text Placeholder 3"/>
          <p:cNvSpPr>
            <a:spLocks noGrp="1"/>
          </p:cNvSpPr>
          <p:nvPr>
            <p:ph type="body" sz="quarter" idx="14" hasCustomPrompt="1"/>
          </p:nvPr>
        </p:nvSpPr>
        <p:spPr>
          <a:xfrm>
            <a:off x="0"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686994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9" name="Content Placeholder 5"/>
          <p:cNvSpPr>
            <a:spLocks noGrp="1"/>
          </p:cNvSpPr>
          <p:nvPr>
            <p:ph sz="quarter" idx="15" hasCustomPrompt="1"/>
          </p:nvPr>
        </p:nvSpPr>
        <p:spPr>
          <a:xfrm>
            <a:off x="-1"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3143250"/>
            <a:ext cx="5976000" cy="362902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Text Placeholder 3"/>
          <p:cNvSpPr>
            <a:spLocks noGrp="1"/>
          </p:cNvSpPr>
          <p:nvPr>
            <p:ph type="body" sz="quarter" idx="14" hasCustomPrompt="1"/>
          </p:nvPr>
        </p:nvSpPr>
        <p:spPr>
          <a:xfrm>
            <a:off x="-2"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1476375"/>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0664803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955609"/>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199942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043247"/>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087066"/>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130885"/>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4" name="Content Placeholder 2"/>
          <p:cNvSpPr>
            <a:spLocks noGrp="1"/>
          </p:cNvSpPr>
          <p:nvPr>
            <p:ph sz="half" idx="1" hasCustomPrompt="1"/>
          </p:nvPr>
        </p:nvSpPr>
        <p:spPr>
          <a:xfrm>
            <a:off x="2800350" y="942337"/>
            <a:ext cx="9391650" cy="5774552"/>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13883472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1542632"/>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2586451"/>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630270"/>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674089"/>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71790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14" name="Content Placeholder 2"/>
          <p:cNvSpPr>
            <a:spLocks noGrp="1"/>
          </p:cNvSpPr>
          <p:nvPr>
            <p:ph sz="half" idx="1" hasCustomPrompt="1"/>
          </p:nvPr>
        </p:nvSpPr>
        <p:spPr>
          <a:xfrm>
            <a:off x="2800350" y="1529360"/>
            <a:ext cx="9391650" cy="5088548"/>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3070875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9" name="Content Placeholder 2"/>
          <p:cNvSpPr>
            <a:spLocks noGrp="1"/>
          </p:cNvSpPr>
          <p:nvPr>
            <p:ph sz="half" idx="1" hasCustomPrompt="1"/>
          </p:nvPr>
        </p:nvSpPr>
        <p:spPr>
          <a:xfrm>
            <a:off x="0" y="864904"/>
            <a:ext cx="12192000" cy="5202521"/>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7" name="Pentagon 6"/>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8" name="Chevron 7"/>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0" name="Chevron 9"/>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2" name="Text Placeholder 6"/>
          <p:cNvSpPr>
            <a:spLocks noGrp="1"/>
          </p:cNvSpPr>
          <p:nvPr>
            <p:ph type="body" sz="quarter" idx="13" hasCustomPrompt="1"/>
          </p:nvPr>
        </p:nvSpPr>
        <p:spPr>
          <a:xfrm>
            <a:off x="101600" y="6186614"/>
            <a:ext cx="3708399" cy="485624"/>
          </a:xfrm>
        </p:spPr>
        <p:txBody>
          <a:bodyPr anchor="ctr"/>
          <a:lstStyle>
            <a:lvl1pPr algn="ctr">
              <a:defRPr sz="2400" baseline="0">
                <a:solidFill>
                  <a:schemeClr val="bg1"/>
                </a:solidFill>
                <a:latin typeface="Calibri" panose="020F0502020204030204" pitchFamily="34" charset="0"/>
              </a:defRPr>
            </a:lvl1pPr>
          </a:lstStyle>
          <a:p>
            <a:pPr lvl="0"/>
            <a:r>
              <a:rPr lang="en-US" dirty="0" smtClean="0"/>
              <a:t>Step 1</a:t>
            </a:r>
            <a:endParaRPr lang="el-GR" dirty="0"/>
          </a:p>
        </p:txBody>
      </p:sp>
      <p:sp>
        <p:nvSpPr>
          <p:cNvPr id="13" name="Text Placeholder 6"/>
          <p:cNvSpPr>
            <a:spLocks noGrp="1"/>
          </p:cNvSpPr>
          <p:nvPr>
            <p:ph type="body" sz="quarter" idx="14" hasCustomPrompt="1"/>
          </p:nvPr>
        </p:nvSpPr>
        <p:spPr>
          <a:xfrm>
            <a:off x="4445000" y="6186614"/>
            <a:ext cx="3324999"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4" name="Text Placeholder 6"/>
          <p:cNvSpPr>
            <a:spLocks noGrp="1"/>
          </p:cNvSpPr>
          <p:nvPr>
            <p:ph type="body" sz="quarter" idx="15" hasCustomPrompt="1"/>
          </p:nvPr>
        </p:nvSpPr>
        <p:spPr>
          <a:xfrm>
            <a:off x="8405000" y="6186614"/>
            <a:ext cx="343986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1799665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Sub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1999" cy="797522"/>
          </a:xfrm>
        </p:spPr>
        <p:txBody>
          <a:bodyPr/>
          <a:lstStyle>
            <a:lvl1pPr>
              <a:defRPr>
                <a:latin typeface="+mn-lt"/>
              </a:defRPr>
            </a:lvl1pPr>
          </a:lstStyle>
          <a:p>
            <a:r>
              <a:rPr lang="en-US" dirty="0" smtClean="0"/>
              <a:t>Section title goes here</a:t>
            </a:r>
            <a:endParaRPr lang="el-GR" dirty="0"/>
          </a:p>
        </p:txBody>
      </p:sp>
      <p:sp>
        <p:nvSpPr>
          <p:cNvPr id="29"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mn-lt"/>
              </a:defRPr>
            </a:lvl1pPr>
          </a:lstStyle>
          <a:p>
            <a:pPr lvl="0"/>
            <a:r>
              <a:rPr lang="en-US" dirty="0" smtClean="0"/>
              <a:t>Sub-section title goes here</a:t>
            </a:r>
            <a:endParaRPr lang="el-GR" dirty="0"/>
          </a:p>
        </p:txBody>
      </p:sp>
      <p:sp>
        <p:nvSpPr>
          <p:cNvPr id="20" name="Content Placeholder 2"/>
          <p:cNvSpPr>
            <a:spLocks noGrp="1"/>
          </p:cNvSpPr>
          <p:nvPr>
            <p:ph sz="half" idx="1" hasCustomPrompt="1"/>
          </p:nvPr>
        </p:nvSpPr>
        <p:spPr>
          <a:xfrm>
            <a:off x="0" y="1462685"/>
            <a:ext cx="12191999" cy="4595216"/>
          </a:xfrm>
          <a:ln>
            <a:solidFill>
              <a:schemeClr val="bg1">
                <a:lumMod val="75000"/>
              </a:schemeClr>
            </a:solidFill>
          </a:ln>
        </p:spPr>
        <p:txBody>
          <a:bodyPr tIns="90000" bIns="90000"/>
          <a:lstStyle>
            <a:lvl1pPr marL="0" indent="0">
              <a:buNone/>
              <a:defRPr sz="2400">
                <a:latin typeface="+mn-lt"/>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24" name="Pentagon 23"/>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25" name="Chevron 24"/>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32" name="Chevron 31"/>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8" name="Text Placeholder 6"/>
          <p:cNvSpPr>
            <a:spLocks noGrp="1"/>
          </p:cNvSpPr>
          <p:nvPr>
            <p:ph type="body" sz="quarter" idx="13" hasCustomPrompt="1"/>
          </p:nvPr>
        </p:nvSpPr>
        <p:spPr>
          <a:xfrm>
            <a:off x="-4337" y="6186614"/>
            <a:ext cx="3823862" cy="485624"/>
          </a:xfrm>
        </p:spPr>
        <p:txBody>
          <a:bodyPr anchor="ctr"/>
          <a:lstStyle>
            <a:lvl1pPr algn="ctr">
              <a:defRPr sz="2400" baseline="0">
                <a:solidFill>
                  <a:schemeClr val="bg1"/>
                </a:solidFill>
                <a:latin typeface="+mn-lt"/>
              </a:defRPr>
            </a:lvl1pPr>
          </a:lstStyle>
          <a:p>
            <a:pPr lvl="0"/>
            <a:r>
              <a:rPr lang="en-US" dirty="0" smtClean="0"/>
              <a:t>Step 1</a:t>
            </a:r>
            <a:endParaRPr lang="el-GR" dirty="0"/>
          </a:p>
        </p:txBody>
      </p:sp>
      <p:sp>
        <p:nvSpPr>
          <p:cNvPr id="9" name="Text Placeholder 6"/>
          <p:cNvSpPr>
            <a:spLocks noGrp="1"/>
          </p:cNvSpPr>
          <p:nvPr>
            <p:ph type="body" sz="quarter" idx="14" hasCustomPrompt="1"/>
          </p:nvPr>
        </p:nvSpPr>
        <p:spPr>
          <a:xfrm>
            <a:off x="4453467" y="6186614"/>
            <a:ext cx="332605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0" name="Text Placeholder 6"/>
          <p:cNvSpPr>
            <a:spLocks noGrp="1"/>
          </p:cNvSpPr>
          <p:nvPr>
            <p:ph type="body" sz="quarter" idx="15" hasCustomPrompt="1"/>
          </p:nvPr>
        </p:nvSpPr>
        <p:spPr>
          <a:xfrm>
            <a:off x="8413467" y="6186614"/>
            <a:ext cx="3439865"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834433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1" hasCustomPrompt="1"/>
          </p:nvPr>
        </p:nvSpPr>
        <p:spPr>
          <a:xfrm>
            <a:off x="0" y="1462685"/>
            <a:ext cx="12192000" cy="539531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1536706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699787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14449"/>
            <a:ext cx="9144000" cy="2195513"/>
          </a:xfrm>
          <a:prstGeom prst="rect">
            <a:avLst/>
          </a:prstGeom>
        </p:spPr>
        <p:txBody>
          <a:bodyPr anchor="b">
            <a:normAutofit/>
          </a:bodyPr>
          <a:lstStyle>
            <a:lvl1pPr algn="ctr">
              <a:defRPr sz="5000">
                <a:solidFill>
                  <a:srgbClr val="DF145E"/>
                </a:solidFill>
                <a:latin typeface="+mn-lt"/>
              </a:defRPr>
            </a:lvl1pPr>
          </a:lstStyle>
          <a:p>
            <a:r>
              <a:rPr lang="en-US" dirty="0" smtClean="0"/>
              <a:t>Module title goes here</a:t>
            </a:r>
            <a:endParaRPr lang="el-GR"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baseline="0">
                <a:solidFill>
                  <a:srgbClr val="1F4E8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Unit title goes here</a:t>
            </a:r>
            <a:endParaRPr lang="el-GR" dirty="0"/>
          </a:p>
        </p:txBody>
      </p:sp>
      <p:cxnSp>
        <p:nvCxnSpPr>
          <p:cNvPr id="5" name="Straight Connector 4"/>
          <p:cNvCxnSpPr/>
          <p:nvPr userDrawn="1"/>
        </p:nvCxnSpPr>
        <p:spPr>
          <a:xfrm>
            <a:off x="0" y="1181244"/>
            <a:ext cx="121920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83721" y="51935"/>
            <a:ext cx="1006929" cy="1014615"/>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6224188" y="6256744"/>
            <a:ext cx="704392" cy="54411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4427779" y="6258888"/>
            <a:ext cx="739198" cy="55385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2872530" y="6149950"/>
            <a:ext cx="1035555" cy="585906"/>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5235100" y="6298736"/>
            <a:ext cx="856798" cy="366265"/>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1634126" y="6256745"/>
            <a:ext cx="1279613" cy="426538"/>
          </a:xfrm>
          <a:prstGeom prst="rect">
            <a:avLst/>
          </a:prstGeom>
        </p:spPr>
      </p:pic>
      <p:pic>
        <p:nvPicPr>
          <p:cNvPr id="12" name="Picture 11"/>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3912874" y="6246612"/>
            <a:ext cx="495551" cy="492530"/>
          </a:xfrm>
          <a:prstGeom prst="rect">
            <a:avLst/>
          </a:prstGeom>
        </p:spPr>
      </p:pic>
      <p:pic>
        <p:nvPicPr>
          <p:cNvPr id="13" name="Picture 12"/>
          <p:cNvPicPr>
            <a:picLocks noChangeAspect="1"/>
          </p:cNvPicPr>
          <p:nvPr userDrawn="1"/>
        </p:nvPicPr>
        <p:blipFill>
          <a:blip r:embed="rId9" cstate="print">
            <a:extLst>
              <a:ext uri="{28A0092B-C50C-407E-A947-70E740481C1C}">
                <a14:useLocalDpi xmlns:a14="http://schemas.microsoft.com/office/drawing/2010/main" xmlns="" val="0"/>
              </a:ext>
            </a:extLst>
          </a:blip>
          <a:stretch>
            <a:fillRect/>
          </a:stretch>
        </p:blipFill>
        <p:spPr>
          <a:xfrm>
            <a:off x="141472" y="6149950"/>
            <a:ext cx="1455627" cy="492002"/>
          </a:xfrm>
          <a:prstGeom prst="rect">
            <a:avLst/>
          </a:prstGeom>
        </p:spPr>
      </p:pic>
      <p:sp>
        <p:nvSpPr>
          <p:cNvPr id="14" name="TextBox 13"/>
          <p:cNvSpPr txBox="1"/>
          <p:nvPr userDrawn="1"/>
        </p:nvSpPr>
        <p:spPr>
          <a:xfrm>
            <a:off x="8728841" y="5972441"/>
            <a:ext cx="3463159" cy="923330"/>
          </a:xfrm>
          <a:prstGeom prst="rect">
            <a:avLst/>
          </a:prstGeom>
          <a:noFill/>
        </p:spPr>
        <p:txBody>
          <a:bodyPr wrap="square" rtlCol="0">
            <a:spAutoFit/>
          </a:bodyPr>
          <a:lstStyle/>
          <a:p>
            <a:r>
              <a:rPr lang="en-US" sz="900" dirty="0" smtClean="0"/>
              <a:t>This publication has been produced with the financial support of the Rights, Equality and Citizenship (REC) </a:t>
            </a:r>
            <a:r>
              <a:rPr lang="en-US" sz="900" dirty="0" err="1" smtClean="0"/>
              <a:t>Programme</a:t>
            </a:r>
            <a:r>
              <a:rPr lang="en-US" sz="900" dirty="0" smtClean="0"/>
              <a:t> of the European Union. The contents of this publication are the sole responsibility of CARDET and its Partners and can in no way be taken to reflect the views of the European Commission. </a:t>
            </a:r>
            <a:br>
              <a:rPr lang="en-US" sz="900" dirty="0" smtClean="0"/>
            </a:br>
            <a:r>
              <a:rPr lang="en-US" sz="900" dirty="0" smtClean="0"/>
              <a:t>Project Number: JUST/2014/RDAP/AG/BULL/7698</a:t>
            </a:r>
            <a:endParaRPr lang="el-GR" sz="900" dirty="0"/>
          </a:p>
        </p:txBody>
      </p:sp>
      <p:cxnSp>
        <p:nvCxnSpPr>
          <p:cNvPr id="17" name="Straight Connector 16"/>
          <p:cNvCxnSpPr/>
          <p:nvPr userDrawn="1"/>
        </p:nvCxnSpPr>
        <p:spPr>
          <a:xfrm>
            <a:off x="7014204" y="6086328"/>
            <a:ext cx="0" cy="67561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10" cstate="print">
            <a:extLst>
              <a:ext uri="{28A0092B-C50C-407E-A947-70E740481C1C}">
                <a14:useLocalDpi xmlns:a14="http://schemas.microsoft.com/office/drawing/2010/main" xmlns="" val="0"/>
              </a:ext>
            </a:extLst>
          </a:blip>
          <a:stretch>
            <a:fillRect/>
          </a:stretch>
        </p:blipFill>
        <p:spPr>
          <a:xfrm>
            <a:off x="7056748" y="6254608"/>
            <a:ext cx="1672093" cy="412878"/>
          </a:xfrm>
          <a:prstGeom prst="rect">
            <a:avLst/>
          </a:prstGeom>
        </p:spPr>
      </p:pic>
    </p:spTree>
    <p:extLst>
      <p:ext uri="{BB962C8B-B14F-4D97-AF65-F5344CB8AC3E}">
        <p14:creationId xmlns:p14="http://schemas.microsoft.com/office/powerpoint/2010/main" xmlns="" val="547020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Content Placeholder 3"/>
          <p:cNvSpPr>
            <a:spLocks noGrp="1"/>
          </p:cNvSpPr>
          <p:nvPr>
            <p:ph sz="quarter" idx="13" hasCustomPrompt="1"/>
          </p:nvPr>
        </p:nvSpPr>
        <p:spPr>
          <a:xfrm>
            <a:off x="0" y="876301"/>
            <a:ext cx="5976000" cy="588228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Content Placeholder 7"/>
          <p:cNvSpPr>
            <a:spLocks noGrp="1"/>
          </p:cNvSpPr>
          <p:nvPr>
            <p:ph sz="quarter" idx="14" hasCustomPrompt="1"/>
          </p:nvPr>
        </p:nvSpPr>
        <p:spPr>
          <a:xfrm>
            <a:off x="6204711" y="876300"/>
            <a:ext cx="5976000" cy="5882285"/>
          </a:xfrm>
        </p:spPr>
        <p:txBody>
          <a:bodyPr/>
          <a:lstStyle>
            <a:lvl1pPr>
              <a:defRPr sz="2200">
                <a:latin typeface="Calibri" panose="020F0502020204030204" pitchFamily="34" charset="0"/>
              </a:defRPr>
            </a:lvl1pPr>
            <a:lvl2pPr>
              <a:defRPr sz="2200"/>
            </a:lvl2pPr>
            <a:lvl3pPr>
              <a:defRPr sz="2200"/>
            </a:lvl3pPr>
            <a:lvl4pPr>
              <a:defRPr sz="2200"/>
            </a:lvl4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3" hasCustomPrompt="1"/>
          </p:nvPr>
        </p:nvSpPr>
        <p:spPr>
          <a:xfrm>
            <a:off x="0" y="1462685"/>
            <a:ext cx="5976000" cy="5295899"/>
          </a:xfrm>
        </p:spPr>
        <p:txBody>
          <a:bodyPr/>
          <a:lstStyle>
            <a:lvl1pPr>
              <a:defRPr sz="2200" baseline="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7"/>
          <p:cNvSpPr>
            <a:spLocks noGrp="1"/>
          </p:cNvSpPr>
          <p:nvPr>
            <p:ph sz="quarter" idx="14" hasCustomPrompt="1"/>
          </p:nvPr>
        </p:nvSpPr>
        <p:spPr>
          <a:xfrm>
            <a:off x="6216000" y="1462684"/>
            <a:ext cx="5976000" cy="52959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Learning objectives - 2col">
    <p:spTree>
      <p:nvGrpSpPr>
        <p:cNvPr id="1" name=""/>
        <p:cNvGrpSpPr/>
        <p:nvPr/>
      </p:nvGrpSpPr>
      <p:grpSpPr>
        <a:xfrm>
          <a:off x="0" y="0"/>
          <a:ext cx="0" cy="0"/>
          <a:chOff x="0" y="0"/>
          <a:chExt cx="0" cy="0"/>
        </a:xfrm>
      </p:grpSpPr>
      <p:sp>
        <p:nvSpPr>
          <p:cNvPr id="11" name="Rectangle 10"/>
          <p:cNvSpPr/>
          <p:nvPr userDrawn="1"/>
        </p:nvSpPr>
        <p:spPr>
          <a:xfrm>
            <a:off x="-1" y="5820994"/>
            <a:ext cx="5979175" cy="951281"/>
          </a:xfrm>
          <a:prstGeom prst="rect">
            <a:avLst/>
          </a:prstGeom>
          <a:solidFill>
            <a:srgbClr val="DF145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80218" y="5979174"/>
            <a:ext cx="634921" cy="634921"/>
          </a:xfrm>
          <a:prstGeom prst="rect">
            <a:avLst/>
          </a:prstGeom>
        </p:spPr>
      </p:pic>
      <p:sp>
        <p:nvSpPr>
          <p:cNvPr id="10" name="Content Placeholder 9"/>
          <p:cNvSpPr>
            <a:spLocks noGrp="1"/>
          </p:cNvSpPr>
          <p:nvPr>
            <p:ph sz="quarter" idx="15" hasCustomPrompt="1"/>
          </p:nvPr>
        </p:nvSpPr>
        <p:spPr>
          <a:xfrm>
            <a:off x="6216000"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
        <p:nvSpPr>
          <p:cNvPr id="14" name="Text Placeholder 13"/>
          <p:cNvSpPr>
            <a:spLocks noGrp="1"/>
          </p:cNvSpPr>
          <p:nvPr>
            <p:ph type="body" sz="quarter" idx="16" hasCustomPrompt="1"/>
          </p:nvPr>
        </p:nvSpPr>
        <p:spPr>
          <a:xfrm>
            <a:off x="995357" y="5916583"/>
            <a:ext cx="4556015" cy="760102"/>
          </a:xfrm>
        </p:spPr>
        <p:txBody>
          <a:bodyPr anchor="ctr" anchorCtr="0"/>
          <a:lstStyle>
            <a:lvl1pPr algn="l">
              <a:defRPr sz="2400" baseline="0">
                <a:solidFill>
                  <a:schemeClr val="bg1"/>
                </a:solidFill>
                <a:latin typeface="Calibri" panose="020F0502020204030204" pitchFamily="34" charset="0"/>
              </a:defRPr>
            </a:lvl1pPr>
          </a:lstStyle>
          <a:p>
            <a:pPr lvl="0"/>
            <a:r>
              <a:rPr lang="en-US" dirty="0" smtClean="0"/>
              <a:t>Learning Objectives (add popup text in Notes)</a:t>
            </a:r>
            <a:endParaRPr lang="el-GR" dirty="0"/>
          </a:p>
        </p:txBody>
      </p:sp>
      <p:sp>
        <p:nvSpPr>
          <p:cNvPr id="8" name="Content Placeholder 9"/>
          <p:cNvSpPr>
            <a:spLocks noGrp="1"/>
          </p:cNvSpPr>
          <p:nvPr>
            <p:ph sz="quarter" idx="17" hasCustomPrompt="1"/>
          </p:nvPr>
        </p:nvSpPr>
        <p:spPr>
          <a:xfrm>
            <a:off x="3175"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7075168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Text Placeholder 3"/>
          <p:cNvSpPr>
            <a:spLocks noGrp="1"/>
          </p:cNvSpPr>
          <p:nvPr>
            <p:ph type="body" sz="quarter" idx="14" hasCustomPrompt="1"/>
          </p:nvPr>
        </p:nvSpPr>
        <p:spPr>
          <a:xfrm>
            <a:off x="-425" y="5887039"/>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endParaRPr lang="el-GR" dirty="0"/>
          </a:p>
        </p:txBody>
      </p:sp>
      <p:sp>
        <p:nvSpPr>
          <p:cNvPr id="7" name="Content Placeholder 3"/>
          <p:cNvSpPr>
            <a:spLocks noGrp="1"/>
          </p:cNvSpPr>
          <p:nvPr>
            <p:ph sz="quarter" idx="15" hasCustomPrompt="1"/>
          </p:nvPr>
        </p:nvSpPr>
        <p:spPr>
          <a:xfrm>
            <a:off x="-426" y="880418"/>
            <a:ext cx="5976000" cy="48320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880418"/>
            <a:ext cx="5976000" cy="5829594"/>
          </a:xfrm>
        </p:spPr>
        <p:txBody>
          <a:bodyPr/>
          <a:lstStyle>
            <a:lvl1pPr>
              <a:tabLst>
                <a:tab pos="631825" algn="l"/>
              </a:tabLst>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21464337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426"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8" name="Text Placeholder 3"/>
          <p:cNvSpPr>
            <a:spLocks noGrp="1"/>
          </p:cNvSpPr>
          <p:nvPr>
            <p:ph type="body" sz="quarter" idx="14" hasCustomPrompt="1"/>
          </p:nvPr>
        </p:nvSpPr>
        <p:spPr>
          <a:xfrm>
            <a:off x="0" y="5915320"/>
            <a:ext cx="5976000" cy="828675"/>
          </a:xfrm>
          <a:solidFill>
            <a:srgbClr val="DF145E"/>
          </a:solidFill>
          <a:effectLst>
            <a:outerShdw blurRad="50800" dist="38100" dir="2700000" algn="tl" rotWithShape="0">
              <a:prstClr val="black">
                <a:alpha val="40000"/>
              </a:prstClr>
            </a:outerShdw>
          </a:effectLst>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baseline="0">
                <a:solidFill>
                  <a:schemeClr val="bg1"/>
                </a:solidFill>
                <a:latin typeface="Calibri" panose="020F0502020204030204" pitchFamily="34"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Button text here (add popup text in Notes)</a:t>
            </a:r>
            <a:endParaRPr lang="el-GR" dirty="0" smtClean="0"/>
          </a:p>
        </p:txBody>
      </p:sp>
      <p:sp>
        <p:nvSpPr>
          <p:cNvPr id="4" name="Content Placeholder 3"/>
          <p:cNvSpPr>
            <a:spLocks noGrp="1"/>
          </p:cNvSpPr>
          <p:nvPr>
            <p:ph sz="quarter" idx="15" hasCustomPrompt="1"/>
          </p:nvPr>
        </p:nvSpPr>
        <p:spPr>
          <a:xfrm>
            <a:off x="0" y="1476375"/>
            <a:ext cx="5976000" cy="42418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1476375"/>
            <a:ext cx="5976000" cy="5267620"/>
          </a:xfrm>
        </p:spPr>
        <p:txBody>
          <a:bodyPr/>
          <a:lstStyle>
            <a:lvl1pPr>
              <a:defRPr sz="2200">
                <a:latin typeface="Calibri" panose="020F0502020204030204" pitchFamily="34" charset="0"/>
              </a:defRPr>
            </a:lvl1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3961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4" name="Text Placeholder 3"/>
          <p:cNvSpPr>
            <a:spLocks noGrp="1"/>
          </p:cNvSpPr>
          <p:nvPr>
            <p:ph type="body" sz="quarter" idx="17" hasCustomPrompt="1"/>
          </p:nvPr>
        </p:nvSpPr>
        <p:spPr>
          <a:xfrm>
            <a:off x="6216427"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7" name="Content Placeholder 3"/>
          <p:cNvSpPr>
            <a:spLocks noGrp="1"/>
          </p:cNvSpPr>
          <p:nvPr>
            <p:ph sz="quarter" idx="15" hasCustomPrompt="1"/>
          </p:nvPr>
        </p:nvSpPr>
        <p:spPr>
          <a:xfrm>
            <a:off x="0" y="886120"/>
            <a:ext cx="5976000" cy="58861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3"/>
          <p:cNvSpPr>
            <a:spLocks noGrp="1"/>
          </p:cNvSpPr>
          <p:nvPr>
            <p:ph sz="quarter" idx="16" hasCustomPrompt="1"/>
          </p:nvPr>
        </p:nvSpPr>
        <p:spPr>
          <a:xfrm>
            <a:off x="6216000" y="886120"/>
            <a:ext cx="5976000" cy="4306769"/>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67028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886120"/>
            <a:ext cx="12192000" cy="485065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531464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904875"/>
            <a:ext cx="12192000" cy="5886450"/>
          </a:xfrm>
          <a:prstGeom prst="rect">
            <a:avLst/>
          </a:prstGeom>
        </p:spPr>
        <p:txBody>
          <a:bodyPr vert="horz" lIns="54000" tIns="54000" rIns="54000" bIns="54000" rtlCol="0">
            <a:noAutofit/>
          </a:bodyPr>
          <a:lstStyle/>
          <a:p>
            <a:pPr lvl="0"/>
            <a:r>
              <a:rPr lang="en-US" dirty="0" smtClean="0"/>
              <a:t>Content goes here</a:t>
            </a:r>
            <a:endParaRPr lang="el-GR" dirty="0"/>
          </a:p>
        </p:txBody>
      </p:sp>
      <p:sp>
        <p:nvSpPr>
          <p:cNvPr id="8" name="Title Placeholder 7"/>
          <p:cNvSpPr>
            <a:spLocks noGrp="1"/>
          </p:cNvSpPr>
          <p:nvPr>
            <p:ph type="title"/>
          </p:nvPr>
        </p:nvSpPr>
        <p:spPr>
          <a:xfrm>
            <a:off x="0" y="0"/>
            <a:ext cx="12192000" cy="797522"/>
          </a:xfrm>
          <a:prstGeom prst="rect">
            <a:avLst/>
          </a:prstGeom>
        </p:spPr>
        <p:txBody>
          <a:bodyPr vert="horz" lIns="54000" tIns="54000" rIns="54000" bIns="54000" rtlCol="0" anchor="ctr">
            <a:noAutofit/>
          </a:bodyPr>
          <a:lstStyle/>
          <a:p>
            <a:r>
              <a:rPr lang="en-US" dirty="0" smtClean="0"/>
              <a:t>Section title goes here</a:t>
            </a:r>
            <a:endParaRPr lang="el-GR" dirty="0"/>
          </a:p>
        </p:txBody>
      </p:sp>
      <p:cxnSp>
        <p:nvCxnSpPr>
          <p:cNvPr id="11" name="Straight Connector 10"/>
          <p:cNvCxnSpPr/>
          <p:nvPr userDrawn="1"/>
        </p:nvCxnSpPr>
        <p:spPr>
          <a:xfrm>
            <a:off x="0" y="797522"/>
            <a:ext cx="12192000" cy="0"/>
          </a:xfrm>
          <a:prstGeom prst="line">
            <a:avLst/>
          </a:prstGeom>
          <a:ln w="38100">
            <a:solidFill>
              <a:srgbClr val="1F4E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4" r:id="rId5"/>
    <p:sldLayoutId id="2147483675" r:id="rId6"/>
    <p:sldLayoutId id="2147483674" r:id="rId7"/>
    <p:sldLayoutId id="2147483685" r:id="rId8"/>
    <p:sldLayoutId id="2147483691" r:id="rId9"/>
    <p:sldLayoutId id="2147483692" r:id="rId10"/>
    <p:sldLayoutId id="2147483687" r:id="rId11"/>
    <p:sldLayoutId id="2147483670" r:id="rId12"/>
    <p:sldLayoutId id="2147483673" r:id="rId13"/>
    <p:sldLayoutId id="2147483688" r:id="rId14"/>
    <p:sldLayoutId id="2147483689" r:id="rId15"/>
    <p:sldLayoutId id="2147483690" r:id="rId16"/>
    <p:sldLayoutId id="2147483682" r:id="rId17"/>
    <p:sldLayoutId id="2147483679" r:id="rId18"/>
    <p:sldLayoutId id="2147483678" r:id="rId19"/>
    <p:sldLayoutId id="2147483693"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800" kern="1200">
          <a:solidFill>
            <a:srgbClr val="1F4E79"/>
          </a:solidFill>
          <a:latin typeface="Calibri" panose="020F05020202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2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37E3F-619A-4FE2-911C-A15E83A2AF93}" type="datetimeFigureOut">
              <a:rPr lang="el-GR" smtClean="0"/>
              <a:pPr/>
              <a:t>14/11/2016</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pPr/>
              <a:t>‹N›</a:t>
            </a:fld>
            <a:endParaRPr lang="el-GR"/>
          </a:p>
        </p:txBody>
      </p:sp>
    </p:spTree>
    <p:extLst>
      <p:ext uri="{BB962C8B-B14F-4D97-AF65-F5344CB8AC3E}">
        <p14:creationId xmlns:p14="http://schemas.microsoft.com/office/powerpoint/2010/main" xmlns="" val="569144641"/>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b="1" dirty="0" smtClean="0"/>
              <a:t>PREVENIRE IL BULLISMO</a:t>
            </a:r>
            <a:endParaRPr lang="el-GR" dirty="0"/>
          </a:p>
        </p:txBody>
      </p:sp>
    </p:spTree>
    <p:extLst>
      <p:ext uri="{BB962C8B-B14F-4D97-AF65-F5344CB8AC3E}">
        <p14:creationId xmlns:p14="http://schemas.microsoft.com/office/powerpoint/2010/main" xmlns="" val="653728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pPr algn="ctr"/>
            <a:r>
              <a:rPr lang="en-US" b="1" dirty="0" smtClean="0"/>
              <a:t>Prevention of bullying</a:t>
            </a:r>
            <a:endParaRPr lang="en-US" dirty="0"/>
          </a:p>
        </p:txBody>
      </p:sp>
      <p:pic>
        <p:nvPicPr>
          <p:cNvPr id="4" name="Picture 4" descr="I:\Programe Internationale\2015 - Justice - ComBuS cu Sotiris - UPIT, GIE\WS2\Units developed by UPIT+GIE\stop-bullying.jpg"/>
          <p:cNvPicPr>
            <a:picLocks noChangeAspect="1" noChangeArrowheads="1"/>
          </p:cNvPicPr>
          <p:nvPr/>
        </p:nvPicPr>
        <p:blipFill>
          <a:blip r:embed="rId3" cstate="print"/>
          <a:srcRect/>
          <a:stretch>
            <a:fillRect/>
          </a:stretch>
        </p:blipFill>
        <p:spPr bwMode="auto">
          <a:xfrm>
            <a:off x="863600" y="889000"/>
            <a:ext cx="4572000" cy="3048000"/>
          </a:xfrm>
          <a:prstGeom prst="rect">
            <a:avLst/>
          </a:prstGeom>
          <a:noFill/>
        </p:spPr>
      </p:pic>
      <p:sp>
        <p:nvSpPr>
          <p:cNvPr id="5" name="Content Placeholder 2"/>
          <p:cNvSpPr txBox="1">
            <a:spLocks/>
          </p:cNvSpPr>
          <p:nvPr/>
        </p:nvSpPr>
        <p:spPr>
          <a:xfrm>
            <a:off x="0" y="3987801"/>
            <a:ext cx="5976000" cy="838199"/>
          </a:xfrm>
          <a:prstGeom prst="rect">
            <a:avLst/>
          </a:prstGeom>
        </p:spPr>
        <p:txBody>
          <a:bodyPr vert="horz" lIns="54000" tIns="54000" rIns="54000" bIns="5400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Prevenire</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il</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bullismo</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l’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azione</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fermare</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il</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prima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che</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si</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verifichi</a:t>
            </a:r>
            <a:endPar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pic>
        <p:nvPicPr>
          <p:cNvPr id="6" name="Picture 2" descr="I:\Programe Internationale\2015 - Justice - ComBuS cu Sotiris - UPIT, GIE\WS2\Units developed by UPIT+GIE\bullying_prevention.png"/>
          <p:cNvPicPr>
            <a:picLocks noChangeAspect="1" noChangeArrowheads="1"/>
          </p:cNvPicPr>
          <p:nvPr/>
        </p:nvPicPr>
        <p:blipFill>
          <a:blip r:embed="rId4" cstate="print"/>
          <a:srcRect/>
          <a:stretch>
            <a:fillRect/>
          </a:stretch>
        </p:blipFill>
        <p:spPr bwMode="auto">
          <a:xfrm>
            <a:off x="215123" y="4864100"/>
            <a:ext cx="5628184" cy="1587500"/>
          </a:xfrm>
          <a:prstGeom prst="rect">
            <a:avLst/>
          </a:prstGeom>
          <a:noFill/>
        </p:spPr>
      </p:pic>
      <p:pic>
        <p:nvPicPr>
          <p:cNvPr id="7" name="Picture 3" descr="I:\Programe Internationale\2015 - Justice - ComBuS cu Sotiris - UPIT, GIE\WS2\Units developed by UPIT+GIE\images2.png"/>
          <p:cNvPicPr>
            <a:picLocks noChangeAspect="1" noChangeArrowheads="1"/>
          </p:cNvPicPr>
          <p:nvPr/>
        </p:nvPicPr>
        <p:blipFill>
          <a:blip r:embed="rId5" cstate="print"/>
          <a:srcRect/>
          <a:stretch>
            <a:fillRect/>
          </a:stretch>
        </p:blipFill>
        <p:spPr bwMode="auto">
          <a:xfrm>
            <a:off x="5932781" y="969158"/>
            <a:ext cx="5929019" cy="4441042"/>
          </a:xfrm>
          <a:prstGeom prst="rect">
            <a:avLst/>
          </a:prstGeom>
          <a:noFill/>
        </p:spPr>
      </p:pic>
      <p:sp>
        <p:nvSpPr>
          <p:cNvPr id="8" name="Content Placeholder 4"/>
          <p:cNvSpPr txBox="1">
            <a:spLocks/>
          </p:cNvSpPr>
          <p:nvPr/>
        </p:nvSpPr>
        <p:spPr>
          <a:xfrm>
            <a:off x="5987400" y="5778501"/>
            <a:ext cx="5976000" cy="800099"/>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Prevenire</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ridurre</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4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fermare</a:t>
            </a:r>
            <a:r>
              <a:rPr kumimoji="0" lang="en-US" sz="24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Il</a:t>
            </a:r>
            <a:r>
              <a:rPr kumimoji="0" lang="en-US" sz="24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bullismo</a:t>
            </a:r>
            <a:r>
              <a:rPr kumimoji="0" lang="en-US" sz="24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dovrebbe</a:t>
            </a:r>
            <a:r>
              <a:rPr kumimoji="0" lang="en-US" sz="24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essere</a:t>
            </a:r>
            <a:r>
              <a:rPr kumimoji="0" lang="en-US" sz="24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4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uno</a:t>
            </a:r>
            <a:r>
              <a:rPr kumimoji="0" lang="en-US" sz="24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SFORZO COMUNE!</a:t>
            </a:r>
            <a:endPar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sz="3600" b="1" dirty="0" err="1" smtClean="0"/>
              <a:t>Creare</a:t>
            </a:r>
            <a:r>
              <a:rPr lang="en-US" sz="3600" b="1" dirty="0" smtClean="0"/>
              <a:t> un </a:t>
            </a:r>
            <a:r>
              <a:rPr lang="en-US" sz="3600" b="1" dirty="0" err="1" smtClean="0"/>
              <a:t>ambiente</a:t>
            </a:r>
            <a:r>
              <a:rPr lang="en-US" sz="3600" b="1" dirty="0" smtClean="0"/>
              <a:t> </a:t>
            </a:r>
            <a:r>
              <a:rPr lang="en-US" sz="3600" b="1" dirty="0" err="1" smtClean="0"/>
              <a:t>scolastico</a:t>
            </a:r>
            <a:r>
              <a:rPr lang="en-US" sz="3600" b="1" dirty="0" smtClean="0"/>
              <a:t>/</a:t>
            </a:r>
            <a:r>
              <a:rPr lang="en-US" sz="3600" b="1" dirty="0" err="1" smtClean="0"/>
              <a:t>di</a:t>
            </a:r>
            <a:r>
              <a:rPr lang="en-US" sz="3600" b="1" dirty="0" smtClean="0"/>
              <a:t> </a:t>
            </a:r>
            <a:r>
              <a:rPr lang="en-US" sz="3600" b="1" dirty="0" err="1" smtClean="0"/>
              <a:t>classe</a:t>
            </a:r>
            <a:r>
              <a:rPr lang="en-US" sz="3600" b="1" dirty="0" smtClean="0"/>
              <a:t> </a:t>
            </a:r>
            <a:r>
              <a:rPr lang="en-US" sz="3600" b="1" dirty="0" err="1" smtClean="0"/>
              <a:t>sicuro</a:t>
            </a:r>
            <a:r>
              <a:rPr lang="en-US" sz="3600" b="1" dirty="0" smtClean="0"/>
              <a:t> e </a:t>
            </a:r>
            <a:r>
              <a:rPr lang="en-US" sz="3600" b="1" dirty="0" err="1" smtClean="0"/>
              <a:t>di</a:t>
            </a:r>
            <a:r>
              <a:rPr lang="en-US" sz="3600" b="1" dirty="0" smtClean="0"/>
              <a:t> </a:t>
            </a:r>
            <a:r>
              <a:rPr lang="en-US" sz="3600" b="1" dirty="0" err="1" smtClean="0"/>
              <a:t>supporto</a:t>
            </a:r>
            <a:endParaRPr lang="en-US" sz="3600" dirty="0"/>
          </a:p>
        </p:txBody>
      </p:sp>
      <p:sp>
        <p:nvSpPr>
          <p:cNvPr id="4" name="Content Placeholder 2"/>
          <p:cNvSpPr txBox="1">
            <a:spLocks/>
          </p:cNvSpPr>
          <p:nvPr/>
        </p:nvSpPr>
        <p:spPr>
          <a:xfrm>
            <a:off x="215900" y="1028700"/>
            <a:ext cx="5753100" cy="1435100"/>
          </a:xfrm>
          <a:prstGeom prst="rect">
            <a:avLst/>
          </a:prstGeom>
        </p:spPr>
        <p:txBody>
          <a:bodyPr vert="horz" lIns="54000" tIns="54000" rIns="54000" bIns="54000" rtlCol="0">
            <a:noAutofit/>
          </a:bodyPr>
          <a:lstStyle/>
          <a:p>
            <a:pPr algn="just">
              <a:defRPr/>
            </a:pPr>
            <a:r>
              <a:rPr lang="en-US" sz="2800" b="1" i="1" dirty="0" smtClean="0">
                <a:solidFill>
                  <a:srgbClr val="DF145E"/>
                </a:solidFill>
                <a:latin typeface="Calibri" pitchFamily="34" charset="0"/>
              </a:rPr>
              <a:t>Il </a:t>
            </a:r>
            <a:r>
              <a:rPr lang="en-US" sz="2800" b="1" i="1" dirty="0" err="1" smtClean="0">
                <a:solidFill>
                  <a:srgbClr val="DF145E"/>
                </a:solidFill>
                <a:latin typeface="Calibri" pitchFamily="34" charset="0"/>
              </a:rPr>
              <a:t>miglior</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modo</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di</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combattere</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il</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bullismo</a:t>
            </a:r>
            <a:r>
              <a:rPr lang="en-US" sz="2800" b="1" i="1" dirty="0" smtClean="0">
                <a:solidFill>
                  <a:srgbClr val="DF145E"/>
                </a:solidFill>
                <a:latin typeface="Calibri" pitchFamily="34" charset="0"/>
              </a:rPr>
              <a:t> è </a:t>
            </a:r>
            <a:r>
              <a:rPr lang="en-US" sz="2800" b="1" i="1" dirty="0" err="1" smtClean="0">
                <a:solidFill>
                  <a:srgbClr val="DF145E"/>
                </a:solidFill>
                <a:latin typeface="Calibri" pitchFamily="34" charset="0"/>
              </a:rPr>
              <a:t>fermarlo</a:t>
            </a:r>
            <a:r>
              <a:rPr lang="en-US" sz="2800" b="1" i="1" dirty="0" smtClean="0">
                <a:solidFill>
                  <a:srgbClr val="DF145E"/>
                </a:solidFill>
                <a:latin typeface="Calibri" pitchFamily="34" charset="0"/>
              </a:rPr>
              <a:t> prima </a:t>
            </a:r>
            <a:r>
              <a:rPr lang="en-US" sz="2800" b="1" i="1" dirty="0" err="1" smtClean="0">
                <a:solidFill>
                  <a:srgbClr val="DF145E"/>
                </a:solidFill>
                <a:latin typeface="Calibri" pitchFamily="34" charset="0"/>
              </a:rPr>
              <a:t>che</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inizi</a:t>
            </a:r>
            <a:r>
              <a:rPr lang="en-US" sz="2800" b="1" i="1" dirty="0" smtClean="0">
                <a:solidFill>
                  <a:srgbClr val="DF145E"/>
                </a:solidFill>
                <a:latin typeface="Calibri" pitchFamily="34" charset="0"/>
              </a:rPr>
              <a:t>! La </a:t>
            </a:r>
            <a:r>
              <a:rPr lang="en-US" sz="2800" b="1" i="1" dirty="0" err="1" smtClean="0">
                <a:solidFill>
                  <a:srgbClr val="DF145E"/>
                </a:solidFill>
                <a:latin typeface="Calibri" pitchFamily="34" charset="0"/>
              </a:rPr>
              <a:t>sicurezza</a:t>
            </a:r>
            <a:r>
              <a:rPr lang="en-US" sz="2800" b="1" i="1" dirty="0" smtClean="0">
                <a:solidFill>
                  <a:srgbClr val="DF145E"/>
                </a:solidFill>
                <a:latin typeface="Calibri" pitchFamily="34" charset="0"/>
              </a:rPr>
              <a:t> parte </a:t>
            </a:r>
            <a:r>
              <a:rPr lang="en-US" sz="2800" b="1" i="1" dirty="0" err="1" smtClean="0">
                <a:solidFill>
                  <a:srgbClr val="DF145E"/>
                </a:solidFill>
                <a:latin typeface="Calibri" pitchFamily="34" charset="0"/>
              </a:rPr>
              <a:t>dalla</a:t>
            </a:r>
            <a:r>
              <a:rPr lang="en-US" sz="2800" b="1" i="1" dirty="0" smtClean="0">
                <a:solidFill>
                  <a:srgbClr val="DF145E"/>
                </a:solidFill>
                <a:latin typeface="Calibri" pitchFamily="34" charset="0"/>
              </a:rPr>
              <a:t> </a:t>
            </a:r>
            <a:r>
              <a:rPr lang="en-US" sz="2800" b="1" i="1" dirty="0" err="1" smtClean="0">
                <a:solidFill>
                  <a:srgbClr val="DF145E"/>
                </a:solidFill>
                <a:latin typeface="Calibri" pitchFamily="34" charset="0"/>
              </a:rPr>
              <a:t>classe</a:t>
            </a:r>
            <a:r>
              <a:rPr lang="en-US" sz="2800" b="1" i="1" dirty="0" smtClean="0">
                <a:solidFill>
                  <a:srgbClr val="DF145E"/>
                </a:solidFill>
                <a:latin typeface="Calibri" pitchFamily="34" charset="0"/>
              </a:rPr>
              <a:t>!!</a:t>
            </a:r>
          </a:p>
          <a:p>
            <a:pPr algn="just">
              <a:defRPr/>
            </a:pPr>
            <a:endParaRPr lang="en-US" sz="2200" dirty="0" smtClean="0"/>
          </a:p>
          <a:p>
            <a:pPr lvl="0">
              <a:lnSpc>
                <a:spcPct val="90000"/>
              </a:lnSpc>
              <a:spcBef>
                <a:spcPts val="1000"/>
              </a:spcBef>
              <a:defRPr/>
            </a:pPr>
            <a:endParaRPr lang="en-US" sz="2200" dirty="0" smtClean="0"/>
          </a:p>
          <a:p>
            <a:pPr lvl="0">
              <a:lnSpc>
                <a:spcPct val="90000"/>
              </a:lnSpc>
              <a:spcBef>
                <a:spcPts val="1000"/>
              </a:spcBef>
              <a:defRPr/>
            </a:pPr>
            <a:endParaRPr lang="en-US" sz="2400" b="1" i="1" dirty="0" smtClean="0">
              <a:solidFill>
                <a:srgbClr val="1F4E83"/>
              </a:solidFill>
              <a:latin typeface="Calibri" panose="020F0502020204030204" pitchFamily="34" charset="0"/>
            </a:endParaRPr>
          </a:p>
          <a:p>
            <a:pPr algn="just">
              <a:lnSpc>
                <a:spcPct val="90000"/>
              </a:lnSpc>
              <a:spcBef>
                <a:spcPts val="1000"/>
              </a:spcBef>
              <a:defRPr/>
            </a:pPr>
            <a:endParaRPr lang="en-US" sz="2200" dirty="0" smtClean="0">
              <a:latin typeface="Calibri" panose="020F0502020204030204" pitchFamily="34" charset="0"/>
            </a:endParaRPr>
          </a:p>
          <a:p>
            <a:pPr algn="just">
              <a:lnSpc>
                <a:spcPct val="90000"/>
              </a:lnSpc>
              <a:spcBef>
                <a:spcPts val="1000"/>
              </a:spcBef>
              <a:defRPr/>
            </a:pPr>
            <a:endParaRPr kumimoji="0" lang="en-US" sz="3200" u="none" strike="noStrike" kern="1200" cap="none" spc="0" normalizeH="0" baseline="0" noProof="0" dirty="0" smtClean="0">
              <a:ln>
                <a:noFill/>
              </a:ln>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sp>
        <p:nvSpPr>
          <p:cNvPr id="5" name="Content Placeholder 2"/>
          <p:cNvSpPr txBox="1">
            <a:spLocks/>
          </p:cNvSpPr>
          <p:nvPr/>
        </p:nvSpPr>
        <p:spPr>
          <a:xfrm>
            <a:off x="152400" y="2832100"/>
            <a:ext cx="5753100" cy="3797300"/>
          </a:xfrm>
          <a:prstGeom prst="rect">
            <a:avLst/>
          </a:prstGeom>
        </p:spPr>
        <p:txBody>
          <a:bodyPr vert="horz" lIns="54000" tIns="54000" rIns="54000" bIns="54000" rtlCol="0">
            <a:noAutofit/>
          </a:bodyPr>
          <a:lstStyle/>
          <a:p>
            <a:pPr lvl="0" algn="ctr">
              <a:defRPr/>
            </a:pPr>
            <a:r>
              <a:rPr lang="en-US" sz="2200" b="1" i="1" dirty="0" err="1" smtClean="0">
                <a:solidFill>
                  <a:srgbClr val="1F4E83"/>
                </a:solidFill>
                <a:latin typeface="Calibri" pitchFamily="34" charset="0"/>
              </a:rPr>
              <a:t>Costruire</a:t>
            </a:r>
            <a:r>
              <a:rPr lang="en-US" sz="2200" b="1" i="1" dirty="0" smtClean="0">
                <a:solidFill>
                  <a:srgbClr val="1F4E83"/>
                </a:solidFill>
                <a:latin typeface="Calibri" pitchFamily="34" charset="0"/>
              </a:rPr>
              <a:t> un </a:t>
            </a:r>
            <a:r>
              <a:rPr lang="en-US" sz="2200" b="1" i="1" dirty="0" err="1" smtClean="0">
                <a:solidFill>
                  <a:srgbClr val="1F4E83"/>
                </a:solidFill>
                <a:latin typeface="Calibri" pitchFamily="34" charset="0"/>
              </a:rPr>
              <a:t>ambiente</a:t>
            </a:r>
            <a:r>
              <a:rPr lang="en-US" sz="2200" b="1" i="1" dirty="0" smtClean="0">
                <a:solidFill>
                  <a:srgbClr val="1F4E83"/>
                </a:solidFill>
                <a:latin typeface="Calibri" pitchFamily="34" charset="0"/>
              </a:rPr>
              <a:t> </a:t>
            </a:r>
            <a:r>
              <a:rPr lang="en-US" sz="2200" b="1" i="1" dirty="0" err="1" smtClean="0">
                <a:solidFill>
                  <a:srgbClr val="DF145E"/>
                </a:solidFill>
                <a:latin typeface="Calibri" pitchFamily="34" charset="0"/>
              </a:rPr>
              <a:t>di</a:t>
            </a:r>
            <a:r>
              <a:rPr lang="en-US" sz="2200" b="1" i="1" dirty="0" smtClean="0">
                <a:solidFill>
                  <a:srgbClr val="DF145E"/>
                </a:solidFill>
                <a:latin typeface="Calibri" pitchFamily="34" charset="0"/>
              </a:rPr>
              <a:t> </a:t>
            </a:r>
            <a:r>
              <a:rPr lang="en-US" sz="2200" b="1" i="1" dirty="0" err="1" smtClean="0">
                <a:solidFill>
                  <a:srgbClr val="DF145E"/>
                </a:solidFill>
                <a:latin typeface="Calibri" pitchFamily="34" charset="0"/>
              </a:rPr>
              <a:t>supporto</a:t>
            </a:r>
            <a:r>
              <a:rPr lang="en-US" sz="2200" b="1" i="1" dirty="0" smtClean="0">
                <a:solidFill>
                  <a:srgbClr val="1F4E83"/>
                </a:solidFill>
                <a:latin typeface="Calibri" pitchFamily="34" charset="0"/>
              </a:rPr>
              <a:t> :</a:t>
            </a:r>
          </a:p>
          <a:p>
            <a:pPr lvl="0" algn="just">
              <a:defRPr/>
            </a:pPr>
            <a:r>
              <a:rPr lang="en-US" sz="2200" dirty="0" smtClean="0">
                <a:latin typeface="Calibri" pitchFamily="34" charset="0"/>
              </a:rPr>
              <a:t>► </a:t>
            </a:r>
            <a:r>
              <a:rPr lang="en-US" sz="2200" dirty="0" err="1" smtClean="0">
                <a:latin typeface="Calibri" pitchFamily="34" charset="0"/>
              </a:rPr>
              <a:t>Arruolare</a:t>
            </a:r>
            <a:r>
              <a:rPr lang="en-US" sz="2200" dirty="0" smtClean="0">
                <a:latin typeface="Calibri" pitchFamily="34" charset="0"/>
              </a:rPr>
              <a:t> </a:t>
            </a:r>
            <a:r>
              <a:rPr lang="en-US" sz="2200" dirty="0" err="1" smtClean="0">
                <a:latin typeface="Calibri" pitchFamily="34" charset="0"/>
              </a:rPr>
              <a:t>tutto</a:t>
            </a:r>
            <a:r>
              <a:rPr lang="en-US" sz="2200" dirty="0" smtClean="0">
                <a:latin typeface="Calibri" pitchFamily="34" charset="0"/>
              </a:rPr>
              <a:t> </a:t>
            </a:r>
            <a:r>
              <a:rPr lang="en-US" sz="2200" dirty="0" err="1" smtClean="0">
                <a:latin typeface="Calibri" pitchFamily="34" charset="0"/>
              </a:rPr>
              <a:t>il</a:t>
            </a:r>
            <a:r>
              <a:rPr lang="en-US" sz="2200" dirty="0" smtClean="0">
                <a:latin typeface="Calibri" pitchFamily="34" charset="0"/>
              </a:rPr>
              <a:t> </a:t>
            </a:r>
            <a:r>
              <a:rPr lang="en-US" sz="2200" dirty="0" err="1" smtClean="0">
                <a:latin typeface="Calibri" pitchFamily="34" charset="0"/>
              </a:rPr>
              <a:t>personale</a:t>
            </a:r>
            <a:r>
              <a:rPr lang="en-US" sz="2200" dirty="0" smtClean="0">
                <a:latin typeface="Calibri" pitchFamily="34" charset="0"/>
              </a:rPr>
              <a:t> </a:t>
            </a:r>
            <a:r>
              <a:rPr lang="en-US" sz="2200" dirty="0" err="1" smtClean="0">
                <a:latin typeface="Calibri" pitchFamily="34" charset="0"/>
              </a:rPr>
              <a:t>scolastico</a:t>
            </a:r>
            <a:r>
              <a:rPr lang="en-US" sz="2200" dirty="0" smtClean="0">
                <a:latin typeface="Calibri" pitchFamily="34" charset="0"/>
              </a:rPr>
              <a:t>;</a:t>
            </a:r>
          </a:p>
          <a:p>
            <a:pPr lvl="0" algn="just">
              <a:defRPr/>
            </a:pPr>
            <a:r>
              <a:rPr lang="en-US" sz="2200" dirty="0" smtClean="0">
                <a:latin typeface="Calibri" pitchFamily="34" charset="0"/>
              </a:rPr>
              <a:t>►</a:t>
            </a:r>
            <a:r>
              <a:rPr lang="en-US" sz="2200" dirty="0" err="1" smtClean="0">
                <a:latin typeface="Calibri" pitchFamily="34" charset="0"/>
              </a:rPr>
              <a:t>Fornire</a:t>
            </a:r>
            <a:r>
              <a:rPr lang="en-US" sz="2200" dirty="0" smtClean="0">
                <a:latin typeface="Calibri" pitchFamily="34" charset="0"/>
              </a:rPr>
              <a:t> </a:t>
            </a:r>
            <a:r>
              <a:rPr lang="en-US" sz="2200" dirty="0" err="1" smtClean="0">
                <a:latin typeface="Calibri" pitchFamily="34" charset="0"/>
              </a:rPr>
              <a:t>informazioni</a:t>
            </a:r>
            <a:r>
              <a:rPr lang="en-US" sz="2200" dirty="0" smtClean="0">
                <a:latin typeface="Calibri" pitchFamily="34" charset="0"/>
              </a:rPr>
              <a:t> </a:t>
            </a:r>
            <a:r>
              <a:rPr lang="en-US" sz="2200" dirty="0" err="1" smtClean="0">
                <a:latin typeface="Calibri" pitchFamily="34" charset="0"/>
              </a:rPr>
              <a:t>sulle</a:t>
            </a:r>
            <a:r>
              <a:rPr lang="en-US" sz="2200" dirty="0" smtClean="0">
                <a:latin typeface="Calibri" pitchFamily="34" charset="0"/>
              </a:rPr>
              <a:t> </a:t>
            </a:r>
            <a:r>
              <a:rPr lang="en-US" sz="2200" dirty="0" err="1" smtClean="0">
                <a:latin typeface="Calibri" pitchFamily="34" charset="0"/>
              </a:rPr>
              <a:t>persone</a:t>
            </a:r>
            <a:r>
              <a:rPr lang="en-US" sz="2200" dirty="0" smtClean="0">
                <a:latin typeface="Calibri" pitchFamily="34" charset="0"/>
              </a:rPr>
              <a:t> e </a:t>
            </a:r>
            <a:r>
              <a:rPr lang="en-US" sz="2200" dirty="0" err="1" smtClean="0">
                <a:latin typeface="Calibri" pitchFamily="34" charset="0"/>
              </a:rPr>
              <a:t>sulle</a:t>
            </a:r>
            <a:r>
              <a:rPr lang="en-US" sz="2200" dirty="0" smtClean="0">
                <a:latin typeface="Calibri" pitchFamily="34" charset="0"/>
              </a:rPr>
              <a:t> </a:t>
            </a:r>
            <a:r>
              <a:rPr lang="en-US" sz="2200" dirty="0" err="1" smtClean="0">
                <a:latin typeface="Calibri" pitchFamily="34" charset="0"/>
              </a:rPr>
              <a:t>strutture</a:t>
            </a:r>
            <a:r>
              <a:rPr lang="en-US" sz="2200" dirty="0" smtClean="0">
                <a:latin typeface="Calibri" pitchFamily="34" charset="0"/>
              </a:rPr>
              <a:t> </a:t>
            </a:r>
            <a:r>
              <a:rPr lang="en-US" sz="2200" dirty="0" err="1" smtClean="0">
                <a:latin typeface="Calibri" pitchFamily="34" charset="0"/>
              </a:rPr>
              <a:t>che</a:t>
            </a:r>
            <a:r>
              <a:rPr lang="en-US" sz="2200" dirty="0" smtClean="0">
                <a:latin typeface="Calibri" pitchFamily="34" charset="0"/>
              </a:rPr>
              <a:t> </a:t>
            </a:r>
            <a:r>
              <a:rPr lang="en-US" sz="2200" dirty="0" err="1" smtClean="0">
                <a:latin typeface="Calibri" pitchFamily="34" charset="0"/>
              </a:rPr>
              <a:t>possono</a:t>
            </a:r>
            <a:r>
              <a:rPr lang="en-US" sz="2200" dirty="0" smtClean="0">
                <a:latin typeface="Calibri" pitchFamily="34" charset="0"/>
              </a:rPr>
              <a:t> dare </a:t>
            </a:r>
            <a:r>
              <a:rPr lang="en-US" sz="2200" dirty="0" err="1" smtClean="0">
                <a:latin typeface="Calibri" pitchFamily="34" charset="0"/>
              </a:rPr>
              <a:t>aiuto</a:t>
            </a:r>
            <a:r>
              <a:rPr lang="en-US" sz="2200" dirty="0" smtClean="0">
                <a:latin typeface="Calibri" pitchFamily="34" charset="0"/>
              </a:rPr>
              <a:t>;</a:t>
            </a:r>
          </a:p>
          <a:p>
            <a:pPr algn="just">
              <a:defRPr/>
            </a:pPr>
            <a:r>
              <a:rPr lang="en-US" sz="2200" dirty="0" smtClean="0">
                <a:latin typeface="Calibri" pitchFamily="34" charset="0"/>
              </a:rPr>
              <a:t>► </a:t>
            </a:r>
            <a:r>
              <a:rPr lang="en-US" sz="2200" dirty="0" err="1" smtClean="0">
                <a:latin typeface="Calibri" pitchFamily="34" charset="0"/>
              </a:rPr>
              <a:t>Educare</a:t>
            </a:r>
            <a:r>
              <a:rPr lang="en-US" sz="2200" dirty="0" smtClean="0">
                <a:latin typeface="Calibri" pitchFamily="34" charset="0"/>
              </a:rPr>
              <a:t> al </a:t>
            </a:r>
            <a:r>
              <a:rPr lang="en-US" sz="2200" dirty="0" err="1" smtClean="0">
                <a:latin typeface="Calibri" pitchFamily="34" charset="0"/>
              </a:rPr>
              <a:t>bullismo</a:t>
            </a:r>
            <a:r>
              <a:rPr lang="en-US" sz="2200" dirty="0" smtClean="0">
                <a:latin typeface="Calibri" pitchFamily="34" charset="0"/>
              </a:rPr>
              <a:t>;</a:t>
            </a:r>
          </a:p>
          <a:p>
            <a:pPr algn="just">
              <a:defRPr/>
            </a:pPr>
            <a:r>
              <a:rPr lang="en-US" sz="2200" dirty="0" smtClean="0">
                <a:latin typeface="Calibri" pitchFamily="34" charset="0"/>
              </a:rPr>
              <a:t>► </a:t>
            </a:r>
            <a:r>
              <a:rPr lang="en-US" sz="2200" dirty="0" err="1" smtClean="0">
                <a:latin typeface="Calibri" pitchFamily="34" charset="0"/>
              </a:rPr>
              <a:t>Impegnare</a:t>
            </a:r>
            <a:r>
              <a:rPr lang="en-US" sz="2200" dirty="0" smtClean="0">
                <a:latin typeface="Calibri" pitchFamily="34" charset="0"/>
              </a:rPr>
              <a:t> </a:t>
            </a:r>
            <a:r>
              <a:rPr lang="en-US" sz="2200" dirty="0" err="1" smtClean="0">
                <a:latin typeface="Calibri" pitchFamily="34" charset="0"/>
              </a:rPr>
              <a:t>genitori</a:t>
            </a:r>
            <a:r>
              <a:rPr lang="en-US" sz="2200" dirty="0" smtClean="0">
                <a:latin typeface="Calibri" pitchFamily="34" charset="0"/>
              </a:rPr>
              <a:t> e </a:t>
            </a:r>
            <a:r>
              <a:rPr lang="en-US" sz="2200" dirty="0" err="1" smtClean="0">
                <a:latin typeface="Calibri" pitchFamily="34" charset="0"/>
              </a:rPr>
              <a:t>ragazzi</a:t>
            </a:r>
            <a:r>
              <a:rPr lang="en-US" sz="2200" dirty="0" smtClean="0">
                <a:latin typeface="Calibri" pitchFamily="34" charset="0"/>
              </a:rPr>
              <a:t>;</a:t>
            </a:r>
          </a:p>
          <a:p>
            <a:pPr algn="just">
              <a:defRPr/>
            </a:pPr>
            <a:r>
              <a:rPr lang="en-US" sz="2200" dirty="0" smtClean="0">
                <a:latin typeface="Calibri" pitchFamily="34" charset="0"/>
              </a:rPr>
              <a:t>► </a:t>
            </a:r>
            <a:r>
              <a:rPr lang="en-US" sz="2200" dirty="0" err="1" smtClean="0">
                <a:latin typeface="Calibri" pitchFamily="34" charset="0"/>
              </a:rPr>
              <a:t>Prestare</a:t>
            </a:r>
            <a:r>
              <a:rPr lang="en-US" sz="2200" dirty="0" smtClean="0">
                <a:latin typeface="Calibri" pitchFamily="34" charset="0"/>
              </a:rPr>
              <a:t> </a:t>
            </a:r>
            <a:r>
              <a:rPr lang="en-US" sz="2200" dirty="0" err="1" smtClean="0">
                <a:latin typeface="Calibri" pitchFamily="34" charset="0"/>
              </a:rPr>
              <a:t>attenzione</a:t>
            </a:r>
            <a:r>
              <a:rPr lang="en-US" sz="2200" dirty="0" smtClean="0">
                <a:latin typeface="Calibri" pitchFamily="34" charset="0"/>
              </a:rPr>
              <a:t> </a:t>
            </a:r>
            <a:r>
              <a:rPr lang="en-US" sz="2200" dirty="0" err="1" smtClean="0">
                <a:latin typeface="Calibri" pitchFamily="34" charset="0"/>
              </a:rPr>
              <a:t>ai</a:t>
            </a:r>
            <a:r>
              <a:rPr lang="en-US" sz="2200" dirty="0" smtClean="0">
                <a:latin typeface="Calibri" pitchFamily="34" charset="0"/>
              </a:rPr>
              <a:t> </a:t>
            </a:r>
            <a:r>
              <a:rPr lang="en-US" sz="2200" dirty="0" err="1" smtClean="0">
                <a:latin typeface="Calibri" pitchFamily="34" charset="0"/>
              </a:rPr>
              <a:t>segnali</a:t>
            </a:r>
            <a:r>
              <a:rPr lang="en-US" sz="2200" dirty="0" smtClean="0">
                <a:latin typeface="Calibri" pitchFamily="34" charset="0"/>
              </a:rPr>
              <a:t> del </a:t>
            </a:r>
            <a:r>
              <a:rPr lang="en-US" sz="2200" dirty="0" err="1" smtClean="0">
                <a:latin typeface="Calibri" pitchFamily="34" charset="0"/>
              </a:rPr>
              <a:t>bullismo</a:t>
            </a:r>
            <a:r>
              <a:rPr lang="en-US" sz="2200" dirty="0" smtClean="0">
                <a:latin typeface="Calibri" pitchFamily="34" charset="0"/>
              </a:rPr>
              <a:t>;</a:t>
            </a:r>
          </a:p>
          <a:p>
            <a:pPr algn="just">
              <a:defRPr/>
            </a:pPr>
            <a:r>
              <a:rPr lang="en-US" sz="2200" dirty="0" smtClean="0">
                <a:latin typeface="Calibri" pitchFamily="34" charset="0"/>
              </a:rPr>
              <a:t>►Non </a:t>
            </a:r>
            <a:r>
              <a:rPr lang="en-US" sz="2200" dirty="0" err="1" smtClean="0">
                <a:latin typeface="Calibri" pitchFamily="34" charset="0"/>
              </a:rPr>
              <a:t>ignorare</a:t>
            </a:r>
            <a:r>
              <a:rPr lang="en-US" sz="2200" dirty="0" smtClean="0">
                <a:latin typeface="Calibri" pitchFamily="34" charset="0"/>
              </a:rPr>
              <a:t> e non </a:t>
            </a:r>
            <a:r>
              <a:rPr lang="en-US" sz="2200" dirty="0" err="1" smtClean="0">
                <a:latin typeface="Calibri" pitchFamily="34" charset="0"/>
              </a:rPr>
              <a:t>sminuire</a:t>
            </a:r>
            <a:r>
              <a:rPr lang="en-US" sz="2200" dirty="0" smtClean="0">
                <a:latin typeface="Calibri" pitchFamily="34" charset="0"/>
              </a:rPr>
              <a:t> </a:t>
            </a:r>
            <a:r>
              <a:rPr lang="en-US" sz="2200" dirty="0" err="1" smtClean="0">
                <a:latin typeface="Calibri" pitchFamily="34" charset="0"/>
              </a:rPr>
              <a:t>comportamenti</a:t>
            </a:r>
            <a:r>
              <a:rPr lang="en-US" sz="2200" dirty="0" smtClean="0">
                <a:latin typeface="Calibri" pitchFamily="34" charset="0"/>
              </a:rPr>
              <a:t> </a:t>
            </a:r>
            <a:r>
              <a:rPr lang="en-US" sz="2200" dirty="0" err="1" smtClean="0">
                <a:latin typeface="Calibri" pitchFamily="34" charset="0"/>
              </a:rPr>
              <a:t>ingiusti</a:t>
            </a:r>
            <a:r>
              <a:rPr lang="en-US" sz="2200" dirty="0" smtClean="0">
                <a:latin typeface="Calibri" pitchFamily="34" charset="0"/>
              </a:rPr>
              <a:t>;</a:t>
            </a:r>
          </a:p>
          <a:p>
            <a:pPr algn="just">
              <a:defRPr/>
            </a:pPr>
            <a:r>
              <a:rPr lang="en-US" sz="2200" dirty="0" smtClean="0">
                <a:latin typeface="Calibri" pitchFamily="34" charset="0"/>
              </a:rPr>
              <a:t>► </a:t>
            </a:r>
            <a:r>
              <a:rPr lang="en-US" sz="2200" dirty="0" err="1" smtClean="0">
                <a:latin typeface="Calibri" pitchFamily="34" charset="0"/>
              </a:rPr>
              <a:t>Diffondere</a:t>
            </a:r>
            <a:r>
              <a:rPr lang="en-US" sz="2200" dirty="0" smtClean="0">
                <a:latin typeface="Calibri" pitchFamily="34" charset="0"/>
              </a:rPr>
              <a:t> </a:t>
            </a:r>
            <a:r>
              <a:rPr lang="en-US" sz="2200" dirty="0" err="1" smtClean="0">
                <a:latin typeface="Calibri" pitchFamily="34" charset="0"/>
              </a:rPr>
              <a:t>l’approccio</a:t>
            </a:r>
            <a:r>
              <a:rPr lang="en-US" sz="2200" dirty="0" smtClean="0">
                <a:latin typeface="Calibri" pitchFamily="34" charset="0"/>
              </a:rPr>
              <a:t> </a:t>
            </a:r>
            <a:r>
              <a:rPr lang="en-US" sz="2200" i="1" dirty="0" smtClean="0">
                <a:latin typeface="Calibri" pitchFamily="34" charset="0"/>
              </a:rPr>
              <a:t>“</a:t>
            </a:r>
            <a:r>
              <a:rPr lang="en-US" sz="2200" i="1" dirty="0" err="1" smtClean="0">
                <a:latin typeface="Calibri" pitchFamily="34" charset="0"/>
              </a:rPr>
              <a:t>Visto</a:t>
            </a:r>
            <a:r>
              <a:rPr lang="en-US" sz="2200" i="1" dirty="0" smtClean="0">
                <a:latin typeface="Calibri" pitchFamily="34" charset="0"/>
              </a:rPr>
              <a:t> </a:t>
            </a:r>
            <a:r>
              <a:rPr lang="en-US" sz="2200" i="1" dirty="0" err="1" smtClean="0">
                <a:latin typeface="Calibri" pitchFamily="34" charset="0"/>
              </a:rPr>
              <a:t>qualcosa</a:t>
            </a:r>
            <a:r>
              <a:rPr lang="en-US" sz="2200" i="1" dirty="0" smtClean="0">
                <a:latin typeface="Calibri" pitchFamily="34" charset="0"/>
              </a:rPr>
              <a:t>? Fai </a:t>
            </a:r>
            <a:r>
              <a:rPr lang="en-US" sz="2200" i="1" dirty="0" err="1" smtClean="0">
                <a:latin typeface="Calibri" pitchFamily="34" charset="0"/>
              </a:rPr>
              <a:t>qualcosa</a:t>
            </a:r>
            <a:r>
              <a:rPr lang="en-US" sz="2200" i="1" dirty="0" smtClean="0">
                <a:latin typeface="Calibri" pitchFamily="34" charset="0"/>
              </a:rPr>
              <a:t>!”</a:t>
            </a:r>
            <a:r>
              <a:rPr lang="en-US" sz="2200" dirty="0" smtClean="0">
                <a:latin typeface="Calibri" pitchFamily="34" charset="0"/>
              </a:rPr>
              <a:t> per </a:t>
            </a:r>
            <a:r>
              <a:rPr lang="en-US" sz="2200" dirty="0" err="1" smtClean="0">
                <a:latin typeface="Calibri" pitchFamily="34" charset="0"/>
              </a:rPr>
              <a:t>intervenire</a:t>
            </a:r>
            <a:r>
              <a:rPr lang="en-US" sz="2200" dirty="0" smtClean="0">
                <a:latin typeface="Calibri" pitchFamily="34" charset="0"/>
              </a:rPr>
              <a:t> </a:t>
            </a:r>
            <a:r>
              <a:rPr lang="en-US" sz="2200" dirty="0" err="1" smtClean="0">
                <a:latin typeface="Calibri" pitchFamily="34" charset="0"/>
              </a:rPr>
              <a:t>sugli</a:t>
            </a:r>
            <a:r>
              <a:rPr lang="en-US" sz="2200" dirty="0" smtClean="0">
                <a:latin typeface="Calibri" pitchFamily="34" charset="0"/>
              </a:rPr>
              <a:t> </a:t>
            </a:r>
            <a:r>
              <a:rPr lang="en-US" sz="2200" dirty="0" err="1" smtClean="0">
                <a:latin typeface="Calibri" pitchFamily="34" charset="0"/>
              </a:rPr>
              <a:t>atti</a:t>
            </a:r>
            <a:r>
              <a:rPr lang="en-US" sz="2200" dirty="0" smtClean="0">
                <a:latin typeface="Calibri" pitchFamily="34" charset="0"/>
              </a:rPr>
              <a:t> </a:t>
            </a:r>
            <a:r>
              <a:rPr lang="en-US" sz="2200" dirty="0" err="1" smtClean="0">
                <a:latin typeface="Calibri" pitchFamily="34" charset="0"/>
              </a:rPr>
              <a:t>di</a:t>
            </a:r>
            <a:r>
              <a:rPr lang="en-US" sz="2200" dirty="0" smtClean="0">
                <a:latin typeface="Calibri" pitchFamily="34" charset="0"/>
              </a:rPr>
              <a:t> </a:t>
            </a:r>
            <a:r>
              <a:rPr lang="en-US" sz="2200" dirty="0" err="1" smtClean="0">
                <a:latin typeface="Calibri" pitchFamily="34" charset="0"/>
              </a:rPr>
              <a:t>bullismo</a:t>
            </a:r>
            <a:r>
              <a:rPr lang="en-US" sz="2200" dirty="0" smtClean="0">
                <a:latin typeface="Calibri" pitchFamily="34" charset="0"/>
              </a:rPr>
              <a:t>.</a:t>
            </a:r>
          </a:p>
          <a:p>
            <a:pPr lvl="0">
              <a:lnSpc>
                <a:spcPct val="90000"/>
              </a:lnSpc>
              <a:spcBef>
                <a:spcPts val="1000"/>
              </a:spcBef>
              <a:defRPr/>
            </a:pPr>
            <a:endParaRPr lang="en-US" sz="2200" dirty="0" smtClean="0"/>
          </a:p>
          <a:p>
            <a:pPr lvl="0">
              <a:lnSpc>
                <a:spcPct val="90000"/>
              </a:lnSpc>
              <a:spcBef>
                <a:spcPts val="1000"/>
              </a:spcBef>
              <a:defRPr/>
            </a:pPr>
            <a:endParaRPr lang="en-US" sz="2200" dirty="0" smtClean="0"/>
          </a:p>
          <a:p>
            <a:pPr lvl="0">
              <a:lnSpc>
                <a:spcPct val="90000"/>
              </a:lnSpc>
              <a:spcBef>
                <a:spcPts val="1000"/>
              </a:spcBef>
              <a:defRPr/>
            </a:pPr>
            <a:endParaRPr lang="en-US" sz="2400" b="1" i="1" dirty="0" smtClean="0">
              <a:solidFill>
                <a:srgbClr val="1F4E83"/>
              </a:solidFill>
              <a:latin typeface="Calibri" panose="020F0502020204030204" pitchFamily="34" charset="0"/>
            </a:endParaRPr>
          </a:p>
          <a:p>
            <a:pPr algn="just">
              <a:lnSpc>
                <a:spcPct val="90000"/>
              </a:lnSpc>
              <a:spcBef>
                <a:spcPts val="1000"/>
              </a:spcBef>
              <a:defRPr/>
            </a:pPr>
            <a:endParaRPr lang="en-US" sz="2200" dirty="0" smtClean="0">
              <a:latin typeface="Calibri" panose="020F0502020204030204" pitchFamily="34" charset="0"/>
            </a:endParaRPr>
          </a:p>
          <a:p>
            <a:pPr algn="just">
              <a:lnSpc>
                <a:spcPct val="90000"/>
              </a:lnSpc>
              <a:spcBef>
                <a:spcPts val="1000"/>
              </a:spcBef>
              <a:defRPr/>
            </a:pPr>
            <a:endParaRPr kumimoji="0" lang="en-US" sz="3200" u="none" strike="noStrike" kern="1200" cap="none" spc="0" normalizeH="0" baseline="0" noProof="0" dirty="0" smtClean="0">
              <a:ln>
                <a:noFill/>
              </a:ln>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sp>
        <p:nvSpPr>
          <p:cNvPr id="6" name="Content Placeholder 2"/>
          <p:cNvSpPr txBox="1">
            <a:spLocks/>
          </p:cNvSpPr>
          <p:nvPr/>
        </p:nvSpPr>
        <p:spPr>
          <a:xfrm>
            <a:off x="6438900" y="698500"/>
            <a:ext cx="5753100" cy="5435600"/>
          </a:xfrm>
          <a:prstGeom prst="rect">
            <a:avLst/>
          </a:prstGeom>
        </p:spPr>
        <p:txBody>
          <a:bodyPr vert="horz" lIns="54000" tIns="54000" rIns="54000" bIns="54000" rtlCol="0">
            <a:noAutofit/>
          </a:bodyPr>
          <a:lstStyle/>
          <a:p>
            <a:pPr marL="0" marR="0" lvl="0" indent="0" algn="ctr" defTabSz="914400" rtl="0" eaLnBrk="1" fontAlgn="auto" latinLnBrk="0" hangingPunct="1">
              <a:spcAft>
                <a:spcPts val="0"/>
              </a:spcAft>
              <a:buClrTx/>
              <a:buSzTx/>
              <a:buFont typeface="Arial" panose="020B0604020202020204" pitchFamily="34" charset="0"/>
              <a:buNone/>
              <a:tabLst/>
              <a:defRPr/>
            </a:pPr>
            <a:r>
              <a:rPr lang="en-US" sz="2200" b="1" i="1" dirty="0" err="1" smtClean="0">
                <a:solidFill>
                  <a:srgbClr val="1F4E83"/>
                </a:solidFill>
                <a:latin typeface="Calibri" pitchFamily="34" charset="0"/>
              </a:rPr>
              <a:t>Costruire</a:t>
            </a:r>
            <a:r>
              <a:rPr lang="en-US" sz="2200" b="1" i="1" dirty="0" smtClean="0">
                <a:solidFill>
                  <a:srgbClr val="1F4E83"/>
                </a:solidFill>
                <a:latin typeface="Calibri" pitchFamily="34" charset="0"/>
              </a:rPr>
              <a:t> un </a:t>
            </a:r>
            <a:r>
              <a:rPr lang="en-US" sz="2200" b="1" i="1" dirty="0" err="1" smtClean="0">
                <a:solidFill>
                  <a:srgbClr val="1F4E83"/>
                </a:solidFill>
                <a:latin typeface="Calibri" pitchFamily="34" charset="0"/>
              </a:rPr>
              <a:t>ambiente</a:t>
            </a:r>
            <a:r>
              <a:rPr lang="en-US" sz="2200" b="1" i="1" dirty="0" smtClean="0">
                <a:solidFill>
                  <a:srgbClr val="1F4E83"/>
                </a:solidFill>
                <a:latin typeface="Calibri" pitchFamily="34" charset="0"/>
              </a:rPr>
              <a:t> </a:t>
            </a:r>
            <a:r>
              <a:rPr lang="en-US" sz="2200" b="1" i="1" dirty="0" err="1" smtClean="0">
                <a:solidFill>
                  <a:srgbClr val="1F4E83"/>
                </a:solidFill>
                <a:latin typeface="Calibri" pitchFamily="34" charset="0"/>
              </a:rPr>
              <a:t>sicuro</a:t>
            </a:r>
            <a:r>
              <a:rPr lang="en-US" sz="2200" b="1" i="1" dirty="0" smtClean="0">
                <a:solidFill>
                  <a:srgbClr val="1F4E83"/>
                </a:solidFill>
                <a:latin typeface="Calibri" pitchFamily="34" charset="0"/>
              </a:rPr>
              <a:t>:</a:t>
            </a:r>
          </a:p>
          <a:p>
            <a:pPr lvl="0" algn="just">
              <a:defRPr/>
            </a:pPr>
            <a:r>
              <a:rPr lang="en-US" sz="2200" dirty="0" smtClean="0">
                <a:latin typeface="Calibri" pitchFamily="34" charset="0"/>
              </a:rPr>
              <a:t>►</a:t>
            </a:r>
            <a:r>
              <a:rPr lang="en-US" sz="2200" dirty="0" err="1" smtClean="0">
                <a:latin typeface="Calibri" pitchFamily="34" charset="0"/>
              </a:rPr>
              <a:t>Stabilire</a:t>
            </a:r>
            <a:r>
              <a:rPr lang="en-US" sz="2200" dirty="0" smtClean="0">
                <a:latin typeface="Calibri" pitchFamily="34" charset="0"/>
              </a:rPr>
              <a:t> </a:t>
            </a:r>
            <a:r>
              <a:rPr lang="en-US" sz="2200" dirty="0" err="1" smtClean="0">
                <a:latin typeface="Calibri" pitchFamily="34" charset="0"/>
              </a:rPr>
              <a:t>una</a:t>
            </a:r>
            <a:r>
              <a:rPr lang="en-US" sz="2200" dirty="0" smtClean="0">
                <a:latin typeface="Calibri" pitchFamily="34" charset="0"/>
              </a:rPr>
              <a:t> </a:t>
            </a:r>
            <a:r>
              <a:rPr lang="en-US" sz="2200" dirty="0" err="1" smtClean="0">
                <a:latin typeface="Calibri" pitchFamily="34" charset="0"/>
              </a:rPr>
              <a:t>cultura</a:t>
            </a:r>
            <a:r>
              <a:rPr lang="en-US" sz="2200" dirty="0" smtClean="0">
                <a:latin typeface="Calibri" pitchFamily="34" charset="0"/>
              </a:rPr>
              <a:t> </a:t>
            </a:r>
            <a:r>
              <a:rPr lang="en-US" sz="2200" dirty="0" err="1" smtClean="0">
                <a:latin typeface="Calibri" pitchFamily="34" charset="0"/>
              </a:rPr>
              <a:t>scolastica</a:t>
            </a:r>
            <a:r>
              <a:rPr lang="en-US" sz="2200" dirty="0" smtClean="0">
                <a:latin typeface="Calibri" pitchFamily="34" charset="0"/>
              </a:rPr>
              <a:t> </a:t>
            </a:r>
            <a:r>
              <a:rPr lang="en-US" sz="2200" dirty="0" err="1" smtClean="0">
                <a:latin typeface="Calibri" pitchFamily="34" charset="0"/>
              </a:rPr>
              <a:t>di</a:t>
            </a:r>
            <a:r>
              <a:rPr lang="en-US" sz="2200" dirty="0" smtClean="0">
                <a:latin typeface="Calibri" pitchFamily="34" charset="0"/>
              </a:rPr>
              <a:t> </a:t>
            </a:r>
            <a:r>
              <a:rPr lang="en-US" sz="2200" dirty="0" err="1" smtClean="0">
                <a:latin typeface="Calibri" pitchFamily="34" charset="0"/>
              </a:rPr>
              <a:t>accettazione</a:t>
            </a:r>
            <a:r>
              <a:rPr lang="en-US" sz="2200" dirty="0" smtClean="0">
                <a:latin typeface="Calibri" pitchFamily="34" charset="0"/>
              </a:rPr>
              <a:t>, </a:t>
            </a:r>
            <a:r>
              <a:rPr lang="en-US" sz="2200" dirty="0" err="1" smtClean="0">
                <a:latin typeface="Calibri" pitchFamily="34" charset="0"/>
              </a:rPr>
              <a:t>tolleranza</a:t>
            </a:r>
            <a:r>
              <a:rPr lang="en-US" sz="2200" dirty="0" smtClean="0">
                <a:latin typeface="Calibri" pitchFamily="34" charset="0"/>
              </a:rPr>
              <a:t>, </a:t>
            </a:r>
            <a:r>
              <a:rPr lang="en-US" sz="2200" dirty="0" err="1" smtClean="0">
                <a:latin typeface="Calibri" pitchFamily="34" charset="0"/>
              </a:rPr>
              <a:t>inclusione</a:t>
            </a:r>
            <a:r>
              <a:rPr lang="en-US" sz="2200" dirty="0" smtClean="0">
                <a:latin typeface="Calibri" pitchFamily="34" charset="0"/>
              </a:rPr>
              <a:t> e </a:t>
            </a:r>
            <a:r>
              <a:rPr lang="en-US" sz="2200" dirty="0" err="1" smtClean="0">
                <a:latin typeface="Calibri" pitchFamily="34" charset="0"/>
              </a:rPr>
              <a:t>rispetto</a:t>
            </a:r>
            <a:r>
              <a:rPr lang="en-US" sz="2200" dirty="0" smtClean="0">
                <a:latin typeface="Calibri" pitchFamily="34" charset="0"/>
              </a:rPr>
              <a:t>;</a:t>
            </a:r>
          </a:p>
          <a:p>
            <a:pPr lvl="0" algn="just">
              <a:defRPr/>
            </a:pPr>
            <a:r>
              <a:rPr lang="en-US" sz="2200" dirty="0" smtClean="0">
                <a:latin typeface="Calibri" pitchFamily="34" charset="0"/>
              </a:rPr>
              <a:t>►</a:t>
            </a:r>
            <a:r>
              <a:rPr lang="en-US" sz="2200" dirty="0" err="1" smtClean="0">
                <a:latin typeface="Calibri" pitchFamily="34" charset="0"/>
              </a:rPr>
              <a:t>Organizzare</a:t>
            </a:r>
            <a:r>
              <a:rPr lang="en-US" sz="2200" dirty="0" smtClean="0">
                <a:latin typeface="Calibri" pitchFamily="34" charset="0"/>
              </a:rPr>
              <a:t> </a:t>
            </a:r>
            <a:r>
              <a:rPr lang="en-US" sz="2200" dirty="0" err="1" smtClean="0">
                <a:latin typeface="Calibri" pitchFamily="34" charset="0"/>
              </a:rPr>
              <a:t>assemblee</a:t>
            </a:r>
            <a:r>
              <a:rPr lang="en-US" sz="2200" dirty="0" smtClean="0">
                <a:latin typeface="Calibri" pitchFamily="34" charset="0"/>
              </a:rPr>
              <a:t> e </a:t>
            </a:r>
            <a:r>
              <a:rPr lang="en-US" sz="2200" dirty="0" err="1" smtClean="0">
                <a:latin typeface="Calibri" pitchFamily="34" charset="0"/>
              </a:rPr>
              <a:t>incontri</a:t>
            </a:r>
            <a:r>
              <a:rPr lang="en-US" sz="2200" dirty="0" smtClean="0">
                <a:latin typeface="Calibri" pitchFamily="34" charset="0"/>
              </a:rPr>
              <a:t> per </a:t>
            </a:r>
            <a:r>
              <a:rPr lang="en-US" sz="2200" dirty="0" err="1" smtClean="0">
                <a:latin typeface="Calibri" pitchFamily="34" charset="0"/>
              </a:rPr>
              <a:t>studenti</a:t>
            </a:r>
            <a:r>
              <a:rPr lang="en-US" sz="2200" dirty="0" smtClean="0">
                <a:latin typeface="Calibri" pitchFamily="34" charset="0"/>
              </a:rPr>
              <a:t>, </a:t>
            </a:r>
            <a:r>
              <a:rPr lang="en-US" sz="2200" dirty="0" err="1" smtClean="0">
                <a:latin typeface="Calibri" pitchFamily="34" charset="0"/>
              </a:rPr>
              <a:t>genitori</a:t>
            </a:r>
            <a:r>
              <a:rPr lang="en-US" sz="2200" dirty="0" smtClean="0">
                <a:latin typeface="Calibri" pitchFamily="34" charset="0"/>
              </a:rPr>
              <a:t> e </a:t>
            </a:r>
            <a:r>
              <a:rPr lang="en-US" sz="2200" dirty="0" err="1" smtClean="0">
                <a:latin typeface="Calibri" pitchFamily="34" charset="0"/>
              </a:rPr>
              <a:t>personale</a:t>
            </a:r>
            <a:r>
              <a:rPr lang="en-US" sz="2200" dirty="0" smtClean="0">
                <a:latin typeface="Calibri" pitchFamily="34" charset="0"/>
              </a:rPr>
              <a:t> </a:t>
            </a:r>
            <a:r>
              <a:rPr lang="en-US" sz="2200" dirty="0" err="1" smtClean="0">
                <a:latin typeface="Calibri" pitchFamily="34" charset="0"/>
              </a:rPr>
              <a:t>scolastico</a:t>
            </a:r>
            <a:r>
              <a:rPr lang="en-US" sz="2200" dirty="0" smtClean="0">
                <a:latin typeface="Calibri" pitchFamily="34" charset="0"/>
              </a:rPr>
              <a:t>;</a:t>
            </a:r>
          </a:p>
          <a:p>
            <a:pPr lvl="0" algn="just">
              <a:defRPr/>
            </a:pPr>
            <a:r>
              <a:rPr lang="en-US" sz="2200" dirty="0" smtClean="0">
                <a:latin typeface="Calibri" pitchFamily="34" charset="0"/>
              </a:rPr>
              <a:t>►</a:t>
            </a:r>
            <a:r>
              <a:rPr lang="en-US" sz="2200" dirty="0" err="1" smtClean="0">
                <a:latin typeface="Calibri" pitchFamily="34" charset="0"/>
              </a:rPr>
              <a:t>Distribuire</a:t>
            </a:r>
            <a:r>
              <a:rPr lang="en-US" sz="2200" dirty="0" smtClean="0">
                <a:latin typeface="Calibri" pitchFamily="34" charset="0"/>
              </a:rPr>
              <a:t> </a:t>
            </a:r>
            <a:r>
              <a:rPr lang="en-US" sz="2200" dirty="0" err="1" smtClean="0">
                <a:latin typeface="Calibri" pitchFamily="34" charset="0"/>
              </a:rPr>
              <a:t>notiziari</a:t>
            </a:r>
            <a:r>
              <a:rPr lang="en-US" sz="2200" dirty="0" smtClean="0">
                <a:latin typeface="Calibri" pitchFamily="34" charset="0"/>
              </a:rPr>
              <a:t> </a:t>
            </a:r>
            <a:r>
              <a:rPr lang="en-US" sz="2200" dirty="0" err="1" smtClean="0">
                <a:latin typeface="Calibri" pitchFamily="34" charset="0"/>
              </a:rPr>
              <a:t>alle</a:t>
            </a:r>
            <a:r>
              <a:rPr lang="en-US" sz="2200" dirty="0" smtClean="0">
                <a:latin typeface="Calibri" pitchFamily="34" charset="0"/>
              </a:rPr>
              <a:t> </a:t>
            </a:r>
            <a:r>
              <a:rPr lang="en-US" sz="2200" dirty="0" err="1" smtClean="0">
                <a:latin typeface="Calibri" pitchFamily="34" charset="0"/>
              </a:rPr>
              <a:t>famiglie</a:t>
            </a:r>
            <a:r>
              <a:rPr lang="en-US" sz="2200" dirty="0" smtClean="0">
                <a:latin typeface="Calibri" pitchFamily="34" charset="0"/>
              </a:rPr>
              <a:t>, </a:t>
            </a:r>
            <a:r>
              <a:rPr lang="en-US" sz="2200" dirty="0" err="1" smtClean="0">
                <a:latin typeface="Calibri" pitchFamily="34" charset="0"/>
              </a:rPr>
              <a:t>sviluppare</a:t>
            </a:r>
            <a:r>
              <a:rPr lang="en-US" sz="2200" dirty="0" smtClean="0">
                <a:latin typeface="Calibri" pitchFamily="34" charset="0"/>
              </a:rPr>
              <a:t> un </a:t>
            </a:r>
            <a:r>
              <a:rPr lang="en-US" sz="2200" dirty="0" err="1" smtClean="0">
                <a:latin typeface="Calibri" pitchFamily="34" charset="0"/>
              </a:rPr>
              <a:t>sito</a:t>
            </a:r>
            <a:r>
              <a:rPr lang="en-US" sz="2200" dirty="0" smtClean="0">
                <a:latin typeface="Calibri" pitchFamily="34" charset="0"/>
              </a:rPr>
              <a:t> web </a:t>
            </a:r>
            <a:r>
              <a:rPr lang="en-US" sz="2200" dirty="0" err="1" smtClean="0">
                <a:latin typeface="Calibri" pitchFamily="34" charset="0"/>
              </a:rPr>
              <a:t>della</a:t>
            </a:r>
            <a:r>
              <a:rPr lang="en-US" sz="2200" dirty="0" smtClean="0">
                <a:latin typeface="Calibri" pitchFamily="34" charset="0"/>
              </a:rPr>
              <a:t> </a:t>
            </a:r>
            <a:r>
              <a:rPr lang="en-US" sz="2200" dirty="0" err="1" smtClean="0">
                <a:latin typeface="Calibri" pitchFamily="34" charset="0"/>
              </a:rPr>
              <a:t>scuola</a:t>
            </a:r>
            <a:r>
              <a:rPr lang="en-US" sz="2200" dirty="0" smtClean="0">
                <a:latin typeface="Calibri" pitchFamily="34" charset="0"/>
              </a:rPr>
              <a:t> e </a:t>
            </a:r>
            <a:r>
              <a:rPr lang="en-US" sz="2200" dirty="0" err="1" smtClean="0">
                <a:latin typeface="Calibri" pitchFamily="34" charset="0"/>
              </a:rPr>
              <a:t>utilizzare</a:t>
            </a:r>
            <a:r>
              <a:rPr lang="en-US" sz="2200" dirty="0" smtClean="0">
                <a:latin typeface="Calibri" pitchFamily="34" charset="0"/>
              </a:rPr>
              <a:t> </a:t>
            </a:r>
            <a:r>
              <a:rPr lang="en-US" sz="2200" dirty="0" err="1" smtClean="0">
                <a:latin typeface="Calibri" pitchFamily="34" charset="0"/>
              </a:rPr>
              <a:t>i</a:t>
            </a:r>
            <a:r>
              <a:rPr lang="en-US" sz="2200" dirty="0" smtClean="0">
                <a:latin typeface="Calibri" pitchFamily="34" charset="0"/>
              </a:rPr>
              <a:t> </a:t>
            </a:r>
            <a:r>
              <a:rPr lang="en-US" sz="2200" dirty="0" err="1" smtClean="0">
                <a:latin typeface="Calibri" pitchFamily="34" charset="0"/>
              </a:rPr>
              <a:t>manuali</a:t>
            </a:r>
            <a:r>
              <a:rPr lang="en-US" sz="2200" dirty="0" smtClean="0">
                <a:latin typeface="Calibri" pitchFamily="34" charset="0"/>
              </a:rPr>
              <a:t> </a:t>
            </a:r>
            <a:r>
              <a:rPr lang="en-US" sz="2200" dirty="0" err="1" smtClean="0">
                <a:latin typeface="Calibri" pitchFamily="34" charset="0"/>
              </a:rPr>
              <a:t>dello</a:t>
            </a:r>
            <a:r>
              <a:rPr lang="en-US" sz="2200" dirty="0" smtClean="0">
                <a:latin typeface="Calibri" pitchFamily="34" charset="0"/>
              </a:rPr>
              <a:t> </a:t>
            </a:r>
            <a:r>
              <a:rPr lang="en-US" sz="2200" dirty="0" err="1" smtClean="0">
                <a:latin typeface="Calibri" pitchFamily="34" charset="0"/>
              </a:rPr>
              <a:t>studente</a:t>
            </a:r>
            <a:r>
              <a:rPr lang="en-US" sz="2200" dirty="0" smtClean="0">
                <a:latin typeface="Calibri" pitchFamily="34" charset="0"/>
              </a:rPr>
              <a:t> e </a:t>
            </a:r>
            <a:r>
              <a:rPr lang="en-US" sz="2200" dirty="0" err="1" smtClean="0">
                <a:latin typeface="Calibri" pitchFamily="34" charset="0"/>
              </a:rPr>
              <a:t>dei</a:t>
            </a:r>
            <a:r>
              <a:rPr lang="en-US" sz="2200" dirty="0" smtClean="0">
                <a:latin typeface="Calibri" pitchFamily="34" charset="0"/>
              </a:rPr>
              <a:t> </a:t>
            </a:r>
            <a:r>
              <a:rPr lang="en-US" sz="2200" dirty="0" err="1" smtClean="0">
                <a:latin typeface="Calibri" pitchFamily="34" charset="0"/>
              </a:rPr>
              <a:t>genitori</a:t>
            </a:r>
            <a:r>
              <a:rPr lang="en-US" sz="2200" dirty="0" smtClean="0">
                <a:latin typeface="Calibri" pitchFamily="34" charset="0"/>
              </a:rPr>
              <a:t> per </a:t>
            </a:r>
            <a:r>
              <a:rPr lang="en-US" sz="2200" dirty="0" err="1" smtClean="0">
                <a:latin typeface="Calibri" pitchFamily="34" charset="0"/>
              </a:rPr>
              <a:t>creare</a:t>
            </a:r>
            <a:r>
              <a:rPr lang="en-US" sz="2200" dirty="0" smtClean="0">
                <a:latin typeface="Calibri" pitchFamily="34" charset="0"/>
              </a:rPr>
              <a:t> un </a:t>
            </a:r>
            <a:r>
              <a:rPr lang="en-US" sz="2200" dirty="0" err="1" smtClean="0">
                <a:latin typeface="Calibri" pitchFamily="34" charset="0"/>
              </a:rPr>
              <a:t>clima</a:t>
            </a:r>
            <a:r>
              <a:rPr lang="en-US" sz="2200" dirty="0" smtClean="0">
                <a:latin typeface="Calibri" pitchFamily="34" charset="0"/>
              </a:rPr>
              <a:t> </a:t>
            </a:r>
            <a:r>
              <a:rPr lang="en-US" sz="2200" dirty="0" err="1" smtClean="0">
                <a:latin typeface="Calibri" pitchFamily="34" charset="0"/>
              </a:rPr>
              <a:t>positivo</a:t>
            </a:r>
            <a:r>
              <a:rPr lang="en-US" sz="2200" dirty="0" smtClean="0">
                <a:latin typeface="Calibri" pitchFamily="34" charset="0"/>
              </a:rPr>
              <a:t> a </a:t>
            </a:r>
            <a:r>
              <a:rPr lang="en-US" sz="2200" dirty="0" err="1" smtClean="0">
                <a:latin typeface="Calibri" pitchFamily="34" charset="0"/>
              </a:rPr>
              <a:t>scuola</a:t>
            </a:r>
            <a:r>
              <a:rPr lang="en-US" sz="2200" dirty="0" smtClean="0">
                <a:latin typeface="Calibri" pitchFamily="34" charset="0"/>
              </a:rPr>
              <a:t>; </a:t>
            </a:r>
          </a:p>
          <a:p>
            <a:pPr lvl="0" algn="just">
              <a:defRPr/>
            </a:pPr>
            <a:r>
              <a:rPr lang="en-US" sz="2200" dirty="0" smtClean="0">
                <a:latin typeface="Calibri" pitchFamily="34" charset="0"/>
              </a:rPr>
              <a:t>► </a:t>
            </a:r>
            <a:r>
              <a:rPr lang="en-US" sz="2200" dirty="0" err="1" smtClean="0">
                <a:latin typeface="Calibri" pitchFamily="34" charset="0"/>
              </a:rPr>
              <a:t>Rafforzare</a:t>
            </a:r>
            <a:r>
              <a:rPr lang="en-US" sz="2200" dirty="0" smtClean="0">
                <a:latin typeface="Calibri" pitchFamily="34" charset="0"/>
              </a:rPr>
              <a:t> le positive </a:t>
            </a:r>
            <a:r>
              <a:rPr lang="en-US" sz="2200" dirty="0" err="1" smtClean="0">
                <a:latin typeface="Calibri" pitchFamily="34" charset="0"/>
              </a:rPr>
              <a:t>interazioni</a:t>
            </a:r>
            <a:r>
              <a:rPr lang="en-US" sz="2200" dirty="0" smtClean="0">
                <a:latin typeface="Calibri" pitchFamily="34" charset="0"/>
              </a:rPr>
              <a:t> </a:t>
            </a:r>
            <a:r>
              <a:rPr lang="en-US" sz="2200" dirty="0" err="1" smtClean="0">
                <a:latin typeface="Calibri" pitchFamily="34" charset="0"/>
              </a:rPr>
              <a:t>sociali</a:t>
            </a:r>
            <a:r>
              <a:rPr lang="en-US" sz="2200" dirty="0" smtClean="0">
                <a:latin typeface="Calibri" pitchFamily="34" charset="0"/>
              </a:rPr>
              <a:t> e la </a:t>
            </a:r>
            <a:r>
              <a:rPr lang="en-US" sz="2200" dirty="0" err="1" smtClean="0">
                <a:latin typeface="Calibri" pitchFamily="34" charset="0"/>
              </a:rPr>
              <a:t>disponibilità</a:t>
            </a:r>
            <a:r>
              <a:rPr lang="en-US" sz="2200" dirty="0" smtClean="0">
                <a:latin typeface="Calibri" pitchFamily="34" charset="0"/>
              </a:rPr>
              <a:t>;</a:t>
            </a:r>
          </a:p>
          <a:p>
            <a:pPr lvl="0" algn="just">
              <a:defRPr/>
            </a:pPr>
            <a:r>
              <a:rPr lang="en-US" sz="2200" dirty="0" smtClean="0">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Essere</a:t>
            </a:r>
            <a:r>
              <a:rPr kumimoji="0" lang="en-US" sz="2200" u="none" strike="noStrike" kern="1200" cap="none" spc="0" normalizeH="0" baseline="0" noProof="0" dirty="0" smtClean="0">
                <a:ln>
                  <a:noFill/>
                </a:ln>
                <a:effectLst/>
                <a:uLnTx/>
                <a:uFillTx/>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consapevoli</a:t>
            </a:r>
            <a:r>
              <a:rPr kumimoji="0" lang="en-US" sz="2200" u="none" strike="noStrike" kern="1200" cap="none" spc="0" normalizeH="0" baseline="0" noProof="0" dirty="0" smtClean="0">
                <a:ln>
                  <a:noFill/>
                </a:ln>
                <a:effectLst/>
                <a:uLnTx/>
                <a:uFillTx/>
                <a:latin typeface="Calibri" pitchFamily="34" charset="0"/>
              </a:rPr>
              <a:t> di </a:t>
            </a:r>
            <a:r>
              <a:rPr kumimoji="0" lang="en-US" sz="2200" u="none" strike="noStrike" kern="1200" cap="none" spc="0" normalizeH="0" baseline="0" noProof="0" dirty="0" err="1" smtClean="0">
                <a:ln>
                  <a:noFill/>
                </a:ln>
                <a:effectLst/>
                <a:uLnTx/>
                <a:uFillTx/>
                <a:latin typeface="Calibri" pitchFamily="34" charset="0"/>
              </a:rPr>
              <a:t>cosa</a:t>
            </a:r>
            <a:r>
              <a:rPr kumimoji="0" lang="en-US" sz="2200" u="none" strike="noStrike" kern="1200" cap="none" spc="0" normalizeH="0" noProof="0" dirty="0" smtClean="0">
                <a:ln>
                  <a:noFill/>
                </a:ln>
                <a:effectLst/>
                <a:uLnTx/>
                <a:uFillTx/>
                <a:latin typeface="Calibri" pitchFamily="34" charset="0"/>
              </a:rPr>
              <a:t> </a:t>
            </a:r>
            <a:r>
              <a:rPr kumimoji="0" lang="en-US" sz="2200" u="none" strike="noStrike" kern="1200" cap="none" spc="0" normalizeH="0" noProof="0" dirty="0" err="1" smtClean="0">
                <a:ln>
                  <a:noFill/>
                </a:ln>
                <a:effectLst/>
                <a:uLnTx/>
                <a:uFillTx/>
                <a:latin typeface="Calibri" pitchFamily="34" charset="0"/>
              </a:rPr>
              <a:t>i</a:t>
            </a:r>
            <a:r>
              <a:rPr kumimoji="0" lang="en-US" sz="2200" u="none" strike="noStrike" kern="1200" cap="none" spc="0" normalizeH="0" noProof="0" dirty="0" smtClean="0">
                <a:ln>
                  <a:noFill/>
                </a:ln>
                <a:effectLst/>
                <a:uLnTx/>
                <a:uFillTx/>
                <a:latin typeface="Calibri" pitchFamily="34" charset="0"/>
              </a:rPr>
              <a:t> </a:t>
            </a:r>
            <a:r>
              <a:rPr kumimoji="0" lang="en-US" sz="2200" u="none" strike="noStrike" kern="1200" cap="none" spc="0" normalizeH="0" noProof="0" dirty="0" err="1" smtClean="0">
                <a:ln>
                  <a:noFill/>
                </a:ln>
                <a:effectLst/>
                <a:uLnTx/>
                <a:uFillTx/>
                <a:latin typeface="Calibri" pitchFamily="34" charset="0"/>
              </a:rPr>
              <a:t>ragazzi</a:t>
            </a:r>
            <a:r>
              <a:rPr kumimoji="0" lang="en-US" sz="2200" u="none" strike="noStrike" kern="1200" cap="none" spc="0" normalizeH="0" noProof="0" dirty="0" smtClean="0">
                <a:ln>
                  <a:noFill/>
                </a:ln>
                <a:effectLst/>
                <a:uLnTx/>
                <a:uFillTx/>
                <a:latin typeface="Calibri" pitchFamily="34" charset="0"/>
              </a:rPr>
              <a:t> </a:t>
            </a:r>
            <a:r>
              <a:rPr kumimoji="0" lang="en-US" sz="2200" u="none" strike="noStrike" kern="1200" cap="none" spc="0" normalizeH="0" noProof="0" dirty="0" err="1" smtClean="0">
                <a:ln>
                  <a:noFill/>
                </a:ln>
                <a:effectLst/>
                <a:uLnTx/>
                <a:uFillTx/>
                <a:latin typeface="Calibri" pitchFamily="34" charset="0"/>
              </a:rPr>
              <a:t>stanno</a:t>
            </a:r>
            <a:r>
              <a:rPr kumimoji="0" lang="en-US" sz="2200" u="none" strike="noStrike" kern="1200" cap="none" spc="0" normalizeH="0" noProof="0" dirty="0" smtClean="0">
                <a:ln>
                  <a:noFill/>
                </a:ln>
                <a:effectLst/>
                <a:uLnTx/>
                <a:uFillTx/>
                <a:latin typeface="Calibri" pitchFamily="34" charset="0"/>
              </a:rPr>
              <a:t> </a:t>
            </a:r>
            <a:r>
              <a:rPr kumimoji="0" lang="en-US" sz="2200" u="none" strike="noStrike" kern="1200" cap="none" spc="0" normalizeH="0" noProof="0" dirty="0" err="1" smtClean="0">
                <a:ln>
                  <a:noFill/>
                </a:ln>
                <a:effectLst/>
                <a:uLnTx/>
                <a:uFillTx/>
                <a:latin typeface="Calibri" pitchFamily="34" charset="0"/>
              </a:rPr>
              <a:t>facendo</a:t>
            </a:r>
            <a:r>
              <a:rPr kumimoji="0" lang="en-US" sz="2200" u="none" strike="noStrike" kern="1200" cap="none" spc="0" normalizeH="0" noProof="0" dirty="0" smtClean="0">
                <a:ln>
                  <a:noFill/>
                </a:ln>
                <a:effectLst/>
                <a:uLnTx/>
                <a:uFillTx/>
                <a:latin typeface="Calibri" pitchFamily="34" charset="0"/>
              </a:rPr>
              <a:t> online;</a:t>
            </a:r>
            <a:endParaRPr kumimoji="0" lang="en-US" sz="2200" u="none" strike="noStrike" kern="1200" cap="none" spc="0" normalizeH="0" baseline="0" noProof="0" dirty="0" smtClean="0">
              <a:ln>
                <a:noFill/>
              </a:ln>
              <a:effectLst/>
              <a:uLnTx/>
              <a:uFillTx/>
              <a:latin typeface="Calibri" pitchFamily="34" charset="0"/>
            </a:endParaRPr>
          </a:p>
          <a:p>
            <a:pPr lvl="0" algn="just">
              <a:defRPr/>
            </a:pPr>
            <a:r>
              <a:rPr lang="en-US" sz="2200" dirty="0" smtClean="0">
                <a:latin typeface="Calibri" pitchFamily="34" charset="0"/>
              </a:rPr>
              <a:t>► </a:t>
            </a:r>
            <a:r>
              <a:rPr lang="en-US" sz="2200" dirty="0" err="1" smtClean="0">
                <a:latin typeface="Calibri" pitchFamily="34" charset="0"/>
              </a:rPr>
              <a:t>Creare</a:t>
            </a:r>
            <a:r>
              <a:rPr lang="en-US" sz="2200" dirty="0" smtClean="0">
                <a:latin typeface="Calibri" pitchFamily="34" charset="0"/>
              </a:rPr>
              <a:t> e </a:t>
            </a:r>
            <a:r>
              <a:rPr lang="en-US" sz="2200" dirty="0" err="1" smtClean="0">
                <a:latin typeface="Calibri" pitchFamily="34" charset="0"/>
              </a:rPr>
              <a:t>rafforzare</a:t>
            </a:r>
            <a:r>
              <a:rPr lang="en-US" sz="2200" dirty="0" smtClean="0">
                <a:latin typeface="Calibri" pitchFamily="34" charset="0"/>
              </a:rPr>
              <a:t> </a:t>
            </a:r>
            <a:r>
              <a:rPr lang="en-US" sz="2200" dirty="0" err="1" smtClean="0">
                <a:latin typeface="Calibri" pitchFamily="34" charset="0"/>
              </a:rPr>
              <a:t>regole</a:t>
            </a:r>
            <a:r>
              <a:rPr lang="en-US" sz="2200" dirty="0" smtClean="0">
                <a:latin typeface="Calibri" pitchFamily="34" charset="0"/>
              </a:rPr>
              <a:t> base;</a:t>
            </a:r>
            <a:endParaRPr kumimoji="0" lang="en-US" sz="2200" u="none" strike="noStrike" kern="1200" cap="none" spc="0" normalizeH="0" baseline="0" noProof="0" dirty="0" smtClean="0">
              <a:ln>
                <a:noFill/>
              </a:ln>
              <a:effectLst/>
              <a:uLnTx/>
              <a:uFillTx/>
              <a:latin typeface="Calibri" pitchFamily="34" charset="0"/>
            </a:endParaRPr>
          </a:p>
          <a:p>
            <a:pPr lvl="0" algn="just">
              <a:defRPr/>
            </a:pPr>
            <a:r>
              <a:rPr lang="en-US" sz="2200" dirty="0" smtClean="0">
                <a:latin typeface="Calibri" pitchFamily="34" charset="0"/>
              </a:rPr>
              <a:t>► </a:t>
            </a:r>
            <a:r>
              <a:rPr lang="en-US" sz="2200" dirty="0" err="1" smtClean="0">
                <a:latin typeface="Calibri" pitchFamily="34" charset="0"/>
              </a:rPr>
              <a:t>Stabilire</a:t>
            </a:r>
            <a:r>
              <a:rPr lang="en-US" sz="2200" dirty="0" smtClean="0">
                <a:latin typeface="Calibri" pitchFamily="34" charset="0"/>
              </a:rPr>
              <a:t> </a:t>
            </a:r>
            <a:r>
              <a:rPr lang="en-US" sz="2200" dirty="0" err="1" smtClean="0">
                <a:latin typeface="Calibri" pitchFamily="34" charset="0"/>
              </a:rPr>
              <a:t>regole</a:t>
            </a:r>
            <a:r>
              <a:rPr lang="en-US" sz="2200" dirty="0" smtClean="0">
                <a:latin typeface="Calibri" pitchFamily="34" charset="0"/>
              </a:rPr>
              <a:t> </a:t>
            </a:r>
            <a:r>
              <a:rPr lang="en-US" sz="2200" dirty="0" err="1" smtClean="0">
                <a:latin typeface="Calibri" pitchFamily="34" charset="0"/>
              </a:rPr>
              <a:t>scolastiche</a:t>
            </a:r>
            <a:r>
              <a:rPr lang="en-US" sz="2200" dirty="0" smtClean="0">
                <a:latin typeface="Calibri" pitchFamily="34" charset="0"/>
              </a:rPr>
              <a:t> </a:t>
            </a:r>
            <a:r>
              <a:rPr lang="en-US" sz="2200" dirty="0" err="1" smtClean="0">
                <a:latin typeface="Calibri" pitchFamily="34" charset="0"/>
              </a:rPr>
              <a:t>sull</a:t>
            </a:r>
            <a:r>
              <a:rPr lang="en-US" sz="2200" dirty="0" smtClean="0">
                <a:latin typeface="Calibri" pitchFamily="34" charset="0"/>
              </a:rPr>
              <a:t>’ </a:t>
            </a:r>
            <a:r>
              <a:rPr lang="en-US" sz="2200" dirty="0" err="1" smtClean="0">
                <a:latin typeface="Calibri" pitchFamily="34" charset="0"/>
              </a:rPr>
              <a:t>uso</a:t>
            </a:r>
            <a:r>
              <a:rPr lang="en-US" sz="2200" dirty="0" smtClean="0">
                <a:latin typeface="Calibri" pitchFamily="34" charset="0"/>
              </a:rPr>
              <a:t> </a:t>
            </a:r>
            <a:r>
              <a:rPr lang="en-US" sz="2200" dirty="0" err="1" smtClean="0">
                <a:latin typeface="Calibri" pitchFamily="34" charset="0"/>
              </a:rPr>
              <a:t>delle</a:t>
            </a:r>
            <a:r>
              <a:rPr lang="en-US" sz="2200" dirty="0" smtClean="0">
                <a:latin typeface="Calibri" pitchFamily="34" charset="0"/>
              </a:rPr>
              <a:t> ICT;</a:t>
            </a:r>
          </a:p>
          <a:p>
            <a:pPr lvl="0" algn="just">
              <a:defRPr/>
            </a:pPr>
            <a:r>
              <a:rPr lang="en-US" sz="2200" dirty="0" smtClean="0">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Assicurarsi</a:t>
            </a:r>
            <a:r>
              <a:rPr kumimoji="0" lang="en-US" sz="2200" u="none" strike="noStrike" kern="1200" cap="none" spc="0" normalizeH="0" baseline="0" noProof="0" dirty="0" smtClean="0">
                <a:ln>
                  <a:noFill/>
                </a:ln>
                <a:effectLst/>
                <a:uLnTx/>
                <a:uFillTx/>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che</a:t>
            </a:r>
            <a:r>
              <a:rPr kumimoji="0" lang="en-US" sz="2200" u="none" strike="noStrike" kern="1200" cap="none" spc="0" normalizeH="0" baseline="0" noProof="0" dirty="0" smtClean="0">
                <a:ln>
                  <a:noFill/>
                </a:ln>
                <a:effectLst/>
                <a:uLnTx/>
                <a:uFillTx/>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i</a:t>
            </a:r>
            <a:r>
              <a:rPr kumimoji="0" lang="en-US" sz="2200" u="none" strike="noStrike" kern="1200" cap="none" spc="0" normalizeH="0" baseline="0" noProof="0" dirty="0" smtClean="0">
                <a:ln>
                  <a:noFill/>
                </a:ln>
                <a:effectLst/>
                <a:uLnTx/>
                <a:uFillTx/>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ragazzi</a:t>
            </a:r>
            <a:r>
              <a:rPr kumimoji="0" lang="en-US" sz="2200" u="none" strike="noStrike" kern="1200" cap="none" spc="0" normalizeH="0" baseline="0" noProof="0" dirty="0" smtClean="0">
                <a:ln>
                  <a:noFill/>
                </a:ln>
                <a:effectLst/>
                <a:uLnTx/>
                <a:uFillTx/>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interagiscano</a:t>
            </a:r>
            <a:r>
              <a:rPr kumimoji="0" lang="en-US" sz="2200" u="none" strike="noStrike" kern="1200" cap="none" spc="0" normalizeH="0" baseline="0" noProof="0" dirty="0" smtClean="0">
                <a:ln>
                  <a:noFill/>
                </a:ln>
                <a:effectLst/>
                <a:uLnTx/>
                <a:uFillTx/>
                <a:latin typeface="Calibri" pitchFamily="34" charset="0"/>
              </a:rPr>
              <a:t> in </a:t>
            </a:r>
            <a:r>
              <a:rPr kumimoji="0" lang="en-US" sz="2200" u="none" strike="noStrike" kern="1200" cap="none" spc="0" normalizeH="0" baseline="0" noProof="0" dirty="0" err="1" smtClean="0">
                <a:ln>
                  <a:noFill/>
                </a:ln>
                <a:effectLst/>
                <a:uLnTx/>
                <a:uFillTx/>
                <a:latin typeface="Calibri" pitchFamily="34" charset="0"/>
              </a:rPr>
              <a:t>modo</a:t>
            </a:r>
            <a:r>
              <a:rPr kumimoji="0" lang="en-US" sz="2200" u="none" strike="noStrike" kern="1200" cap="none" spc="0" normalizeH="0" baseline="0" noProof="0" dirty="0" smtClean="0">
                <a:ln>
                  <a:noFill/>
                </a:ln>
                <a:effectLst/>
                <a:uLnTx/>
                <a:uFillTx/>
                <a:latin typeface="Calibri" pitchFamily="34" charset="0"/>
              </a:rPr>
              <a:t> </a:t>
            </a:r>
            <a:r>
              <a:rPr kumimoji="0" lang="en-US" sz="2200" u="none" strike="noStrike" kern="1200" cap="none" spc="0" normalizeH="0" baseline="0" noProof="0" dirty="0" err="1" smtClean="0">
                <a:ln>
                  <a:noFill/>
                </a:ln>
                <a:effectLst/>
                <a:uLnTx/>
                <a:uFillTx/>
                <a:latin typeface="Calibri" pitchFamily="34" charset="0"/>
              </a:rPr>
              <a:t>sicuro</a:t>
            </a:r>
            <a:r>
              <a:rPr kumimoji="0" lang="en-US" sz="2200" u="none" strike="noStrike" kern="1200" cap="none" spc="0" normalizeH="0" baseline="0" noProof="0" dirty="0" smtClean="0">
                <a:ln>
                  <a:noFill/>
                </a:ln>
                <a:effectLst/>
                <a:uLnTx/>
                <a:uFillTx/>
                <a:latin typeface="Calibri" pitchFamily="34" charset="0"/>
              </a:rPr>
              <a:t>;</a:t>
            </a:r>
            <a:endParaRPr kumimoji="0" lang="en-US" sz="2200" u="none" strike="noStrike" kern="1200" cap="none" spc="0" normalizeH="0" noProof="0" dirty="0" smtClean="0">
              <a:ln>
                <a:noFill/>
              </a:ln>
              <a:effectLst/>
              <a:uLnTx/>
              <a:uFillTx/>
              <a:latin typeface="Calibri" pitchFamily="34" charset="0"/>
            </a:endParaRPr>
          </a:p>
          <a:p>
            <a:pPr lvl="0" algn="just">
              <a:defRPr/>
            </a:pPr>
            <a:r>
              <a:rPr lang="en-US" sz="2200" dirty="0" smtClean="0">
                <a:latin typeface="Calibri" pitchFamily="34" charset="0"/>
              </a:rPr>
              <a:t>► </a:t>
            </a:r>
            <a:r>
              <a:rPr lang="en-US" sz="2200" dirty="0" err="1" smtClean="0">
                <a:latin typeface="Calibri" pitchFamily="34" charset="0"/>
              </a:rPr>
              <a:t>Monitorare</a:t>
            </a:r>
            <a:r>
              <a:rPr lang="en-US" sz="2200" dirty="0" smtClean="0">
                <a:latin typeface="Calibri" pitchFamily="34" charset="0"/>
              </a:rPr>
              <a:t> </a:t>
            </a:r>
            <a:r>
              <a:rPr lang="en-US" sz="2200" dirty="0" err="1" smtClean="0">
                <a:latin typeface="Calibri" pitchFamily="34" charset="0"/>
              </a:rPr>
              <a:t>il</a:t>
            </a:r>
            <a:r>
              <a:rPr lang="en-US" sz="2200" dirty="0" smtClean="0">
                <a:latin typeface="Calibri" pitchFamily="34" charset="0"/>
              </a:rPr>
              <a:t> </a:t>
            </a:r>
            <a:r>
              <a:rPr lang="en-US" sz="2200" dirty="0" err="1" smtClean="0">
                <a:latin typeface="Calibri" pitchFamily="34" charset="0"/>
              </a:rPr>
              <a:t>bullismo</a:t>
            </a:r>
            <a:r>
              <a:rPr lang="en-US" sz="2200" dirty="0" smtClean="0">
                <a:latin typeface="Calibri" pitchFamily="34" charset="0"/>
              </a:rPr>
              <a:t> “in </a:t>
            </a:r>
            <a:r>
              <a:rPr lang="en-US" sz="2200" dirty="0" err="1" smtClean="0">
                <a:latin typeface="Calibri" pitchFamily="34" charset="0"/>
              </a:rPr>
              <a:t>diretta</a:t>
            </a:r>
            <a:r>
              <a:rPr lang="en-US" sz="2200" dirty="0" smtClean="0">
                <a:latin typeface="Calibri" pitchFamily="34" charset="0"/>
              </a:rPr>
              <a:t>”</a:t>
            </a:r>
            <a:endParaRPr kumimoji="0" lang="en-US" sz="2200" u="none" strike="noStrike" kern="1200" cap="none" spc="0" normalizeH="0" baseline="0" noProof="0" dirty="0" smtClean="0">
              <a:ln>
                <a:noFill/>
              </a:ln>
              <a:effectLst/>
              <a:uLnTx/>
              <a:uFillTx/>
              <a:latin typeface="Calibri" pitchFamily="34" charset="0"/>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3100" b="1" dirty="0" err="1" smtClean="0"/>
              <a:t>Sicurezza</a:t>
            </a:r>
            <a:r>
              <a:rPr lang="en-US" sz="3100" b="1" dirty="0" smtClean="0"/>
              <a:t> online safety e </a:t>
            </a:r>
            <a:r>
              <a:rPr lang="en-US" sz="3100" b="1" dirty="0" err="1" smtClean="0"/>
              <a:t>conoscenza</a:t>
            </a:r>
            <a:r>
              <a:rPr lang="en-US" sz="3100" b="1" dirty="0" smtClean="0"/>
              <a:t> the </a:t>
            </a:r>
            <a:r>
              <a:rPr lang="en-US" sz="3100" b="1" dirty="0" err="1" smtClean="0"/>
              <a:t>più</a:t>
            </a:r>
            <a:r>
              <a:rPr lang="en-US" sz="3100" b="1" dirty="0" smtClean="0"/>
              <a:t> </a:t>
            </a:r>
            <a:r>
              <a:rPr lang="en-US" sz="3100" b="1" dirty="0" err="1" smtClean="0"/>
              <a:t>comuni</a:t>
            </a:r>
            <a:r>
              <a:rPr lang="en-US" sz="3100" b="1" dirty="0" smtClean="0"/>
              <a:t> networks </a:t>
            </a:r>
            <a:r>
              <a:rPr lang="en-US" sz="3100" b="1" dirty="0" err="1" smtClean="0"/>
              <a:t>usati</a:t>
            </a:r>
            <a:r>
              <a:rPr lang="en-US" sz="3100" b="1" dirty="0" smtClean="0"/>
              <a:t> </a:t>
            </a:r>
            <a:r>
              <a:rPr lang="en-US" sz="3100" b="1" dirty="0" err="1" smtClean="0"/>
              <a:t>dai</a:t>
            </a:r>
            <a:r>
              <a:rPr lang="en-US" sz="3100" b="1" dirty="0" smtClean="0"/>
              <a:t> bambini</a:t>
            </a:r>
            <a:endParaRPr lang="en-US" sz="3100" dirty="0"/>
          </a:p>
        </p:txBody>
      </p:sp>
      <p:sp>
        <p:nvSpPr>
          <p:cNvPr id="4" name="Content Placeholder 2"/>
          <p:cNvSpPr txBox="1">
            <a:spLocks/>
          </p:cNvSpPr>
          <p:nvPr/>
        </p:nvSpPr>
        <p:spPr>
          <a:xfrm>
            <a:off x="152400" y="914400"/>
            <a:ext cx="5753100" cy="5778500"/>
          </a:xfrm>
          <a:prstGeom prst="rect">
            <a:avLst/>
          </a:prstGeom>
        </p:spPr>
        <p:txBody>
          <a:bodyPr vert="horz" lIns="54000" tIns="54000" rIns="54000" bIns="54000" rtlCol="0">
            <a:noAutofit/>
          </a:bodyPr>
          <a:lstStyle/>
          <a:p>
            <a:pPr marL="0" marR="0" lvl="0" algn="just" defTabSz="914400" rtl="0" eaLnBrk="1" fontAlgn="auto" latinLnBrk="0" hangingPunct="1">
              <a:spcAft>
                <a:spcPts val="0"/>
              </a:spcAft>
              <a:buClrTx/>
              <a:buSzTx/>
              <a:buFont typeface="Arial" panose="020B0604020202020204" pitchFamily="34" charset="0"/>
              <a:buNone/>
              <a:tabLst/>
              <a:defRPr/>
            </a:pPr>
            <a:r>
              <a:rPr lang="en-US" sz="2200" b="1" i="1" dirty="0" smtClean="0">
                <a:solidFill>
                  <a:srgbClr val="DF145E"/>
                </a:solidFill>
                <a:latin typeface="Calibri" panose="020F0502020204030204" pitchFamily="34" charset="0"/>
              </a:rPr>
              <a:t>Dai </a:t>
            </a:r>
            <a:r>
              <a:rPr lang="en-US" sz="2200" b="1" i="1" dirty="0" err="1" smtClean="0">
                <a:solidFill>
                  <a:srgbClr val="DF145E"/>
                </a:solidFill>
                <a:latin typeface="Calibri" panose="020F0502020204030204" pitchFamily="34" charset="0"/>
              </a:rPr>
              <a:t>ai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tuoi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studenti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seguenti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suggerimenti</a:t>
            </a:r>
            <a:r>
              <a:rPr lang="en-US" sz="2200" b="1" i="1" dirty="0" smtClean="0">
                <a:solidFill>
                  <a:srgbClr val="DF145E"/>
                </a:solidFill>
                <a:latin typeface="Calibri" panose="020F0502020204030204" pitchFamily="34" charset="0"/>
              </a:rPr>
              <a:t> per la </a:t>
            </a:r>
            <a:r>
              <a:rPr lang="en-US" sz="2200" b="1" i="1" dirty="0" err="1" smtClean="0">
                <a:solidFill>
                  <a:srgbClr val="DF145E"/>
                </a:solidFill>
                <a:latin typeface="Calibri" panose="020F0502020204030204" pitchFamily="34" charset="0"/>
              </a:rPr>
              <a:t>sicurezza</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su</a:t>
            </a:r>
            <a:r>
              <a:rPr lang="en-US" sz="2200" b="1" i="1" dirty="0" smtClean="0">
                <a:solidFill>
                  <a:srgbClr val="DF145E"/>
                </a:solidFill>
                <a:latin typeface="Calibri" panose="020F0502020204030204" pitchFamily="34" charset="0"/>
              </a:rPr>
              <a:t> Internet[1, 2]:</a:t>
            </a:r>
          </a:p>
          <a:p>
            <a:pPr lvl="0" algn="just">
              <a:defRPr/>
            </a:pPr>
            <a:r>
              <a:rPr lang="en-US" sz="2200" dirty="0" smtClean="0">
                <a:latin typeface="Calibri" pitchFamily="34" charset="0"/>
              </a:rPr>
              <a:t>► Mai dare </a:t>
            </a:r>
            <a:r>
              <a:rPr lang="en-US" sz="2200" dirty="0" err="1" smtClean="0">
                <a:latin typeface="Calibri" pitchFamily="34" charset="0"/>
              </a:rPr>
              <a:t>il</a:t>
            </a:r>
            <a:r>
              <a:rPr lang="en-US" sz="2200" dirty="0" smtClean="0">
                <a:latin typeface="Calibri" pitchFamily="34" charset="0"/>
              </a:rPr>
              <a:t> </a:t>
            </a:r>
            <a:r>
              <a:rPr lang="en-US" sz="2200" dirty="0" err="1" smtClean="0">
                <a:latin typeface="Calibri" pitchFamily="34" charset="0"/>
              </a:rPr>
              <a:t>vero</a:t>
            </a:r>
            <a:r>
              <a:rPr lang="en-US" sz="2200" dirty="0" smtClean="0">
                <a:latin typeface="Calibri" pitchFamily="34" charset="0"/>
              </a:rPr>
              <a:t> </a:t>
            </a:r>
            <a:r>
              <a:rPr lang="en-US" sz="2200" dirty="0" err="1" smtClean="0">
                <a:latin typeface="Calibri" pitchFamily="34" charset="0"/>
              </a:rPr>
              <a:t>nome</a:t>
            </a:r>
            <a:r>
              <a:rPr lang="en-US" sz="2200" dirty="0" smtClean="0">
                <a:latin typeface="Calibri" pitchFamily="34" charset="0"/>
              </a:rPr>
              <a:t>, l’ </a:t>
            </a:r>
            <a:r>
              <a:rPr lang="en-US" sz="2200" dirty="0" err="1" smtClean="0">
                <a:latin typeface="Calibri" pitchFamily="34" charset="0"/>
              </a:rPr>
              <a:t>indirizzo</a:t>
            </a:r>
            <a:r>
              <a:rPr lang="en-US" sz="2200" dirty="0" smtClean="0">
                <a:latin typeface="Calibri" pitchFamily="34" charset="0"/>
              </a:rPr>
              <a:t> e in </a:t>
            </a:r>
            <a:r>
              <a:rPr lang="en-US" sz="2200" dirty="0" err="1" smtClean="0">
                <a:latin typeface="Calibri" pitchFamily="34" charset="0"/>
              </a:rPr>
              <a:t>numero</a:t>
            </a:r>
            <a:r>
              <a:rPr lang="en-US" sz="2200" dirty="0" smtClean="0">
                <a:latin typeface="Calibri" pitchFamily="34" charset="0"/>
              </a:rPr>
              <a:t> </a:t>
            </a:r>
            <a:r>
              <a:rPr lang="en-US" sz="2200" dirty="0" err="1" smtClean="0">
                <a:latin typeface="Calibri" pitchFamily="34" charset="0"/>
              </a:rPr>
              <a:t>di</a:t>
            </a:r>
            <a:r>
              <a:rPr lang="en-US" sz="2200" dirty="0" smtClean="0">
                <a:latin typeface="Calibri" pitchFamily="34" charset="0"/>
              </a:rPr>
              <a:t> </a:t>
            </a:r>
            <a:r>
              <a:rPr lang="en-US" sz="2200" dirty="0" err="1" smtClean="0">
                <a:latin typeface="Calibri" pitchFamily="34" charset="0"/>
              </a:rPr>
              <a:t>telefono</a:t>
            </a:r>
            <a:r>
              <a:rPr lang="en-US" sz="2200" dirty="0" smtClean="0">
                <a:latin typeface="Calibri" pitchFamily="34" charset="0"/>
              </a:rPr>
              <a:t>;</a:t>
            </a:r>
          </a:p>
          <a:p>
            <a:pPr algn="just">
              <a:defRPr/>
            </a:pPr>
            <a:r>
              <a:rPr lang="en-US" sz="2200" dirty="0" smtClean="0">
                <a:latin typeface="Calibri" pitchFamily="34" charset="0"/>
              </a:rPr>
              <a:t>► Mai dire a </a:t>
            </a:r>
            <a:r>
              <a:rPr lang="en-US" sz="2200" dirty="0" err="1" smtClean="0">
                <a:latin typeface="Calibri" pitchFamily="34" charset="0"/>
              </a:rPr>
              <a:t>qualcuno</a:t>
            </a:r>
            <a:r>
              <a:rPr lang="en-US" sz="2200" dirty="0" smtClean="0">
                <a:latin typeface="Calibri" pitchFamily="34" charset="0"/>
              </a:rPr>
              <a:t> </a:t>
            </a:r>
            <a:r>
              <a:rPr lang="en-US" sz="2200" dirty="0" err="1" smtClean="0">
                <a:latin typeface="Calibri" pitchFamily="34" charset="0"/>
              </a:rPr>
              <a:t>quale</a:t>
            </a:r>
            <a:r>
              <a:rPr lang="en-US" sz="2200" dirty="0" smtClean="0">
                <a:latin typeface="Calibri" pitchFamily="34" charset="0"/>
              </a:rPr>
              <a:t> </a:t>
            </a:r>
            <a:r>
              <a:rPr lang="en-US" sz="2200" dirty="0" err="1" smtClean="0">
                <a:latin typeface="Calibri" pitchFamily="34" charset="0"/>
              </a:rPr>
              <a:t>scuola</a:t>
            </a:r>
            <a:r>
              <a:rPr lang="en-US" sz="2200" dirty="0" smtClean="0">
                <a:latin typeface="Calibri" pitchFamily="34" charset="0"/>
              </a:rPr>
              <a:t> </a:t>
            </a:r>
            <a:r>
              <a:rPr lang="en-US" sz="2200" dirty="0" err="1" smtClean="0">
                <a:latin typeface="Calibri" pitchFamily="34" charset="0"/>
              </a:rPr>
              <a:t>frequentano</a:t>
            </a:r>
            <a:r>
              <a:rPr lang="en-US" sz="2200" dirty="0" smtClean="0">
                <a:latin typeface="Calibri" pitchFamily="34" charset="0"/>
              </a:rPr>
              <a:t>;</a:t>
            </a:r>
          </a:p>
          <a:p>
            <a:pPr algn="just">
              <a:defRPr/>
            </a:pPr>
            <a:r>
              <a:rPr lang="en-US" sz="2200" dirty="0" smtClean="0">
                <a:latin typeface="Calibri" pitchFamily="34" charset="0"/>
              </a:rPr>
              <a:t>► Mai </a:t>
            </a:r>
            <a:r>
              <a:rPr lang="en-US" sz="2200" dirty="0" err="1" smtClean="0">
                <a:latin typeface="Calibri" pitchFamily="34" charset="0"/>
              </a:rPr>
              <a:t>acconsentire</a:t>
            </a:r>
            <a:r>
              <a:rPr lang="en-US" sz="2200" dirty="0" smtClean="0">
                <a:latin typeface="Calibri" pitchFamily="34" charset="0"/>
              </a:rPr>
              <a:t> un </a:t>
            </a:r>
            <a:r>
              <a:rPr lang="en-US" sz="2200" dirty="0" err="1" smtClean="0">
                <a:latin typeface="Calibri" pitchFamily="34" charset="0"/>
              </a:rPr>
              <a:t>incontro</a:t>
            </a:r>
            <a:r>
              <a:rPr lang="en-US" sz="2200" dirty="0" smtClean="0">
                <a:latin typeface="Calibri" pitchFamily="34" charset="0"/>
              </a:rPr>
              <a:t> in </a:t>
            </a:r>
            <a:r>
              <a:rPr lang="en-US" sz="2200" dirty="0" err="1" smtClean="0">
                <a:latin typeface="Calibri" pitchFamily="34" charset="0"/>
              </a:rPr>
              <a:t>privato</a:t>
            </a:r>
            <a:r>
              <a:rPr lang="en-US" sz="2200" dirty="0" smtClean="0">
                <a:latin typeface="Calibri" pitchFamily="34" charset="0"/>
              </a:rPr>
              <a:t> </a:t>
            </a:r>
            <a:r>
              <a:rPr lang="en-US" sz="2200" dirty="0" err="1" smtClean="0">
                <a:latin typeface="Calibri" pitchFamily="34" charset="0"/>
              </a:rPr>
              <a:t>chiesto</a:t>
            </a:r>
            <a:r>
              <a:rPr lang="en-US" sz="2200" dirty="0" smtClean="0">
                <a:latin typeface="Calibri" pitchFamily="34" charset="0"/>
              </a:rPr>
              <a:t> </a:t>
            </a:r>
            <a:r>
              <a:rPr lang="en-US" sz="2200" dirty="0" err="1" smtClean="0">
                <a:latin typeface="Calibri" pitchFamily="34" charset="0"/>
              </a:rPr>
              <a:t>attraverso</a:t>
            </a:r>
            <a:r>
              <a:rPr lang="en-US" sz="2200" dirty="0" smtClean="0">
                <a:latin typeface="Calibri" pitchFamily="34" charset="0"/>
              </a:rPr>
              <a:t> </a:t>
            </a:r>
            <a:r>
              <a:rPr lang="en-US" sz="2200" dirty="0" err="1" smtClean="0">
                <a:latin typeface="Calibri" pitchFamily="34" charset="0"/>
              </a:rPr>
              <a:t>una</a:t>
            </a:r>
            <a:r>
              <a:rPr lang="en-US" sz="2200" dirty="0" smtClean="0">
                <a:latin typeface="Calibri" pitchFamily="34" charset="0"/>
              </a:rPr>
              <a:t> chat (solo in un </a:t>
            </a:r>
            <a:r>
              <a:rPr lang="en-US" sz="2200" dirty="0" err="1" smtClean="0">
                <a:latin typeface="Calibri" pitchFamily="34" charset="0"/>
              </a:rPr>
              <a:t>luogo</a:t>
            </a:r>
            <a:r>
              <a:rPr lang="en-US" sz="2200" dirty="0" smtClean="0">
                <a:latin typeface="Calibri" pitchFamily="34" charset="0"/>
              </a:rPr>
              <a:t> </a:t>
            </a:r>
            <a:r>
              <a:rPr lang="en-US" sz="2200" dirty="0" err="1" smtClean="0">
                <a:latin typeface="Calibri" pitchFamily="34" charset="0"/>
              </a:rPr>
              <a:t>pubblico</a:t>
            </a:r>
            <a:r>
              <a:rPr lang="en-US" sz="2200" dirty="0" smtClean="0">
                <a:latin typeface="Calibri" pitchFamily="34" charset="0"/>
              </a:rPr>
              <a:t>, </a:t>
            </a:r>
            <a:r>
              <a:rPr lang="en-US" sz="2200" dirty="0" err="1" smtClean="0">
                <a:latin typeface="Calibri" pitchFamily="34" charset="0"/>
              </a:rPr>
              <a:t>accompagnato</a:t>
            </a:r>
            <a:r>
              <a:rPr lang="en-US" sz="2200" dirty="0" smtClean="0">
                <a:latin typeface="Calibri" pitchFamily="34" charset="0"/>
              </a:rPr>
              <a:t> </a:t>
            </a:r>
            <a:r>
              <a:rPr lang="en-US" sz="2200" dirty="0" err="1" smtClean="0">
                <a:latin typeface="Calibri" pitchFamily="34" charset="0"/>
              </a:rPr>
              <a:t>da</a:t>
            </a:r>
            <a:r>
              <a:rPr lang="en-US" sz="2200" dirty="0" smtClean="0">
                <a:latin typeface="Calibri" pitchFamily="34" charset="0"/>
              </a:rPr>
              <a:t> un </a:t>
            </a:r>
            <a:r>
              <a:rPr lang="en-US" sz="2200" dirty="0" err="1" smtClean="0">
                <a:latin typeface="Calibri" pitchFamily="34" charset="0"/>
              </a:rPr>
              <a:t>genitore</a:t>
            </a:r>
            <a:r>
              <a:rPr lang="en-US" sz="2200" dirty="0" smtClean="0">
                <a:latin typeface="Calibri" pitchFamily="34" charset="0"/>
              </a:rPr>
              <a:t> o </a:t>
            </a:r>
            <a:r>
              <a:rPr lang="en-US" sz="2200" dirty="0" err="1" smtClean="0">
                <a:latin typeface="Calibri" pitchFamily="34" charset="0"/>
              </a:rPr>
              <a:t>da</a:t>
            </a:r>
            <a:r>
              <a:rPr lang="en-US" sz="2200" dirty="0" smtClean="0">
                <a:latin typeface="Calibri" pitchFamily="34" charset="0"/>
              </a:rPr>
              <a:t> un </a:t>
            </a:r>
            <a:r>
              <a:rPr lang="en-US" sz="2200" dirty="0" err="1" smtClean="0">
                <a:latin typeface="Calibri" pitchFamily="34" charset="0"/>
              </a:rPr>
              <a:t>altro</a:t>
            </a:r>
            <a:r>
              <a:rPr lang="en-US" sz="2200" dirty="0" smtClean="0">
                <a:latin typeface="Calibri" pitchFamily="34" charset="0"/>
              </a:rPr>
              <a:t> </a:t>
            </a:r>
            <a:r>
              <a:rPr lang="en-US" sz="2200" dirty="0" err="1" smtClean="0">
                <a:latin typeface="Calibri" pitchFamily="34" charset="0"/>
              </a:rPr>
              <a:t>adulto</a:t>
            </a:r>
            <a:r>
              <a:rPr lang="en-US" sz="2200" dirty="0" smtClean="0">
                <a:latin typeface="Calibri" pitchFamily="34" charset="0"/>
              </a:rPr>
              <a:t>);</a:t>
            </a:r>
          </a:p>
          <a:p>
            <a:pPr algn="just">
              <a:defRPr/>
            </a:pPr>
            <a:r>
              <a:rPr lang="en-US" sz="2200" dirty="0" smtClean="0">
                <a:latin typeface="Calibri" pitchFamily="34" charset="0"/>
              </a:rPr>
              <a:t>►Dire a </a:t>
            </a:r>
            <a:r>
              <a:rPr lang="en-US" sz="2200" dirty="0" err="1" smtClean="0">
                <a:latin typeface="Calibri" pitchFamily="34" charset="0"/>
              </a:rPr>
              <a:t>una</a:t>
            </a:r>
            <a:r>
              <a:rPr lang="en-US" sz="2200" dirty="0" smtClean="0">
                <a:latin typeface="Calibri" pitchFamily="34" charset="0"/>
              </a:rPr>
              <a:t> persona </a:t>
            </a:r>
            <a:r>
              <a:rPr lang="en-US" sz="2200" dirty="0" err="1" smtClean="0">
                <a:latin typeface="Calibri" pitchFamily="34" charset="0"/>
              </a:rPr>
              <a:t>di</a:t>
            </a:r>
            <a:r>
              <a:rPr lang="en-US" sz="2200" dirty="0" smtClean="0">
                <a:latin typeface="Calibri" pitchFamily="34" charset="0"/>
              </a:rPr>
              <a:t> </a:t>
            </a:r>
            <a:r>
              <a:rPr lang="en-US" sz="2200" dirty="0" err="1" smtClean="0">
                <a:latin typeface="Calibri" pitchFamily="34" charset="0"/>
              </a:rPr>
              <a:t>fiducia</a:t>
            </a:r>
            <a:r>
              <a:rPr lang="en-US" sz="2200" dirty="0" smtClean="0">
                <a:latin typeface="Calibri" pitchFamily="34" charset="0"/>
              </a:rPr>
              <a:t> se </a:t>
            </a:r>
            <a:r>
              <a:rPr lang="en-US" sz="2200" dirty="0" err="1" smtClean="0">
                <a:latin typeface="Calibri" pitchFamily="34" charset="0"/>
              </a:rPr>
              <a:t>qualcuno</a:t>
            </a:r>
            <a:r>
              <a:rPr lang="en-US" sz="2200" dirty="0" smtClean="0">
                <a:latin typeface="Calibri" pitchFamily="34" charset="0"/>
              </a:rPr>
              <a:t> ha </a:t>
            </a:r>
            <a:r>
              <a:rPr lang="en-US" sz="2200" dirty="0" err="1" smtClean="0">
                <a:latin typeface="Calibri" pitchFamily="34" charset="0"/>
              </a:rPr>
              <a:t>fatto</a:t>
            </a:r>
            <a:r>
              <a:rPr lang="en-US" sz="2200" dirty="0" smtClean="0">
                <a:latin typeface="Calibri" pitchFamily="34" charset="0"/>
              </a:rPr>
              <a:t> </a:t>
            </a:r>
            <a:r>
              <a:rPr lang="en-US" sz="2200" dirty="0" err="1" smtClean="0">
                <a:latin typeface="Calibri" pitchFamily="34" charset="0"/>
              </a:rPr>
              <a:t>loro</a:t>
            </a:r>
            <a:r>
              <a:rPr lang="en-US" sz="2200" dirty="0" smtClean="0">
                <a:latin typeface="Calibri" pitchFamily="34" charset="0"/>
              </a:rPr>
              <a:t> </a:t>
            </a:r>
            <a:r>
              <a:rPr lang="en-US" sz="2200" dirty="0" err="1" smtClean="0">
                <a:latin typeface="Calibri" pitchFamily="34" charset="0"/>
              </a:rPr>
              <a:t>proposte</a:t>
            </a:r>
            <a:r>
              <a:rPr lang="en-US" sz="2200" dirty="0" smtClean="0">
                <a:latin typeface="Calibri" pitchFamily="34" charset="0"/>
              </a:rPr>
              <a:t> inappropriate o </a:t>
            </a:r>
            <a:r>
              <a:rPr lang="en-US" sz="2200" dirty="0" err="1" smtClean="0">
                <a:latin typeface="Calibri" pitchFamily="34" charset="0"/>
              </a:rPr>
              <a:t>li</a:t>
            </a:r>
            <a:r>
              <a:rPr lang="en-US" sz="2200" dirty="0" smtClean="0">
                <a:latin typeface="Calibri" pitchFamily="34" charset="0"/>
              </a:rPr>
              <a:t> ha </a:t>
            </a:r>
            <a:r>
              <a:rPr lang="en-US" sz="2200" dirty="0" err="1" smtClean="0">
                <a:latin typeface="Calibri" pitchFamily="34" charset="0"/>
              </a:rPr>
              <a:t>fatti</a:t>
            </a:r>
            <a:r>
              <a:rPr lang="en-US" sz="2200" dirty="0" smtClean="0">
                <a:latin typeface="Calibri" pitchFamily="34" charset="0"/>
              </a:rPr>
              <a:t> </a:t>
            </a:r>
            <a:r>
              <a:rPr lang="en-US" sz="2200" dirty="0" err="1" smtClean="0">
                <a:latin typeface="Calibri" pitchFamily="34" charset="0"/>
              </a:rPr>
              <a:t>sentire</a:t>
            </a:r>
            <a:r>
              <a:rPr lang="en-US" sz="2200" dirty="0" smtClean="0">
                <a:latin typeface="Calibri" pitchFamily="34" charset="0"/>
              </a:rPr>
              <a:t> a </a:t>
            </a:r>
            <a:r>
              <a:rPr lang="en-US" sz="2200" dirty="0" err="1" smtClean="0">
                <a:latin typeface="Calibri" pitchFamily="34" charset="0"/>
              </a:rPr>
              <a:t>disagio</a:t>
            </a:r>
            <a:r>
              <a:rPr lang="en-US" sz="2200" dirty="0" smtClean="0">
                <a:latin typeface="Calibri" pitchFamily="34" charset="0"/>
              </a:rPr>
              <a:t> online;</a:t>
            </a:r>
          </a:p>
          <a:p>
            <a:pPr algn="just">
              <a:defRPr/>
            </a:pPr>
            <a:r>
              <a:rPr lang="en-US" sz="2200" dirty="0" smtClean="0">
                <a:latin typeface="Calibri" pitchFamily="34" charset="0"/>
              </a:rPr>
              <a:t>► Non </a:t>
            </a:r>
            <a:r>
              <a:rPr lang="en-US" sz="2200" dirty="0" err="1" smtClean="0">
                <a:latin typeface="Calibri" pitchFamily="34" charset="0"/>
              </a:rPr>
              <a:t>rispondere</a:t>
            </a:r>
            <a:r>
              <a:rPr lang="en-US" sz="2200" dirty="0" smtClean="0">
                <a:latin typeface="Calibri" pitchFamily="34" charset="0"/>
              </a:rPr>
              <a:t> </a:t>
            </a:r>
            <a:r>
              <a:rPr lang="en-US" sz="2200" dirty="0" err="1" smtClean="0">
                <a:latin typeface="Calibri" pitchFamily="34" charset="0"/>
              </a:rPr>
              <a:t>mai</a:t>
            </a:r>
            <a:r>
              <a:rPr lang="en-US" sz="2200" dirty="0" smtClean="0">
                <a:latin typeface="Calibri" pitchFamily="34" charset="0"/>
              </a:rPr>
              <a:t> al cyber </a:t>
            </a:r>
            <a:r>
              <a:rPr lang="en-US" sz="2200" dirty="0" err="1" smtClean="0">
                <a:latin typeface="Calibri" pitchFamily="34" charset="0"/>
              </a:rPr>
              <a:t>bullismo</a:t>
            </a:r>
            <a:r>
              <a:rPr lang="en-US" sz="2200" dirty="0" smtClean="0">
                <a:latin typeface="Calibri" pitchFamily="34" charset="0"/>
              </a:rPr>
              <a:t>;</a:t>
            </a:r>
          </a:p>
          <a:p>
            <a:pPr algn="just">
              <a:defRPr/>
            </a:pPr>
            <a:r>
              <a:rPr lang="en-US" sz="2200" dirty="0" smtClean="0">
                <a:latin typeface="Calibri" pitchFamily="34" charset="0"/>
              </a:rPr>
              <a:t>►</a:t>
            </a:r>
            <a:r>
              <a:rPr lang="en-US" sz="2200" dirty="0" err="1" smtClean="0">
                <a:latin typeface="Calibri" pitchFamily="34" charset="0"/>
              </a:rPr>
              <a:t>Salvare</a:t>
            </a:r>
            <a:r>
              <a:rPr lang="en-US" sz="2200" dirty="0" smtClean="0">
                <a:latin typeface="Calibri" pitchFamily="34" charset="0"/>
              </a:rPr>
              <a:t> le prove </a:t>
            </a:r>
            <a:r>
              <a:rPr lang="en-US" sz="2200" dirty="0" err="1" smtClean="0">
                <a:latin typeface="Calibri" pitchFamily="34" charset="0"/>
              </a:rPr>
              <a:t>di</a:t>
            </a:r>
            <a:r>
              <a:rPr lang="en-US" sz="2200" dirty="0" smtClean="0">
                <a:latin typeface="Calibri" pitchFamily="34" charset="0"/>
              </a:rPr>
              <a:t> </a:t>
            </a:r>
            <a:r>
              <a:rPr lang="en-US" sz="2200" dirty="0" err="1" smtClean="0">
                <a:latin typeface="Calibri" pitchFamily="34" charset="0"/>
              </a:rPr>
              <a:t>atti</a:t>
            </a:r>
            <a:r>
              <a:rPr lang="en-US" sz="2200" dirty="0" smtClean="0">
                <a:latin typeface="Calibri" pitchFamily="34" charset="0"/>
              </a:rPr>
              <a:t> </a:t>
            </a:r>
            <a:r>
              <a:rPr lang="en-US" sz="2200" dirty="0" err="1" smtClean="0">
                <a:latin typeface="Calibri" pitchFamily="34" charset="0"/>
              </a:rPr>
              <a:t>di</a:t>
            </a:r>
            <a:r>
              <a:rPr lang="en-US" sz="2200" dirty="0" smtClean="0">
                <a:latin typeface="Calibri" pitchFamily="34" charset="0"/>
              </a:rPr>
              <a:t> cyber </a:t>
            </a:r>
            <a:r>
              <a:rPr lang="en-US" sz="2200" dirty="0" err="1" smtClean="0">
                <a:latin typeface="Calibri" pitchFamily="34" charset="0"/>
              </a:rPr>
              <a:t>bullismo</a:t>
            </a:r>
            <a:r>
              <a:rPr lang="en-US" sz="2200" dirty="0" smtClean="0">
                <a:latin typeface="Calibri" pitchFamily="34" charset="0"/>
              </a:rPr>
              <a:t> (</a:t>
            </a:r>
            <a:r>
              <a:rPr lang="en-US" sz="2200" dirty="0" err="1" smtClean="0">
                <a:latin typeface="Calibri" pitchFamily="34" charset="0"/>
              </a:rPr>
              <a:t>commenti</a:t>
            </a:r>
            <a:r>
              <a:rPr lang="en-US" sz="2200" dirty="0" smtClean="0">
                <a:latin typeface="Calibri" pitchFamily="34" charset="0"/>
              </a:rPr>
              <a:t>, </a:t>
            </a:r>
            <a:r>
              <a:rPr lang="en-US" sz="2200" dirty="0" err="1" smtClean="0">
                <a:latin typeface="Calibri" pitchFamily="34" charset="0"/>
              </a:rPr>
              <a:t>messaggi</a:t>
            </a:r>
            <a:r>
              <a:rPr lang="en-US" sz="2200" dirty="0" smtClean="0">
                <a:latin typeface="Calibri" pitchFamily="34" charset="0"/>
              </a:rPr>
              <a:t>, </a:t>
            </a:r>
            <a:r>
              <a:rPr lang="en-US" sz="2200" dirty="0" err="1" smtClean="0">
                <a:latin typeface="Calibri" pitchFamily="34" charset="0"/>
              </a:rPr>
              <a:t>immagini</a:t>
            </a:r>
            <a:r>
              <a:rPr lang="en-US" sz="2200" dirty="0" smtClean="0">
                <a:latin typeface="Calibri" pitchFamily="34" charset="0"/>
              </a:rPr>
              <a:t>, etc.);</a:t>
            </a:r>
          </a:p>
          <a:p>
            <a:pPr algn="just">
              <a:defRPr/>
            </a:pPr>
            <a:r>
              <a:rPr lang="en-US" sz="2200" dirty="0" smtClean="0">
                <a:latin typeface="Calibri" pitchFamily="34" charset="0"/>
              </a:rPr>
              <a:t>► </a:t>
            </a:r>
            <a:r>
              <a:rPr lang="en-US" sz="2200" dirty="0" err="1" smtClean="0">
                <a:latin typeface="Calibri" pitchFamily="34" charset="0"/>
              </a:rPr>
              <a:t>Bloccare</a:t>
            </a:r>
            <a:r>
              <a:rPr lang="en-US" sz="2200" dirty="0" smtClean="0">
                <a:latin typeface="Calibri" pitchFamily="34" charset="0"/>
              </a:rPr>
              <a:t> </a:t>
            </a:r>
            <a:r>
              <a:rPr lang="en-US" sz="2200" dirty="0" err="1" smtClean="0">
                <a:latin typeface="Calibri" pitchFamily="34" charset="0"/>
              </a:rPr>
              <a:t>il</a:t>
            </a:r>
            <a:r>
              <a:rPr lang="en-US" sz="2200" dirty="0" smtClean="0">
                <a:latin typeface="Calibri" pitchFamily="34" charset="0"/>
              </a:rPr>
              <a:t> </a:t>
            </a:r>
            <a:r>
              <a:rPr lang="en-US" sz="2200" dirty="0" err="1" smtClean="0">
                <a:latin typeface="Calibri" pitchFamily="34" charset="0"/>
              </a:rPr>
              <a:t>bullo</a:t>
            </a:r>
            <a:r>
              <a:rPr lang="en-US" sz="2200" dirty="0" smtClean="0">
                <a:latin typeface="Calibri" pitchFamily="34" charset="0"/>
              </a:rPr>
              <a:t> (</a:t>
            </a:r>
            <a:r>
              <a:rPr lang="en-US" sz="2200" dirty="0" err="1" smtClean="0">
                <a:latin typeface="Calibri" pitchFamily="34" charset="0"/>
              </a:rPr>
              <a:t>es</a:t>
            </a:r>
            <a:r>
              <a:rPr lang="en-US" sz="2200" dirty="0" smtClean="0">
                <a:latin typeface="Calibri" pitchFamily="34" charset="0"/>
              </a:rPr>
              <a:t>: </a:t>
            </a:r>
            <a:r>
              <a:rPr lang="en-US" sz="2200" dirty="0" err="1" smtClean="0">
                <a:latin typeface="Calibri" pitchFamily="34" charset="0"/>
              </a:rPr>
              <a:t>lasciare</a:t>
            </a:r>
            <a:r>
              <a:rPr lang="en-US" sz="2200" dirty="0" smtClean="0">
                <a:latin typeface="Calibri" pitchFamily="34" charset="0"/>
              </a:rPr>
              <a:t> la chat);</a:t>
            </a:r>
          </a:p>
          <a:p>
            <a:pPr algn="just">
              <a:defRPr/>
            </a:pPr>
            <a:r>
              <a:rPr lang="en-US" sz="2200" dirty="0" smtClean="0">
                <a:latin typeface="Calibri" pitchFamily="34" charset="0"/>
              </a:rPr>
              <a:t>► </a:t>
            </a:r>
            <a:r>
              <a:rPr lang="en-US" sz="2200" dirty="0" err="1" smtClean="0">
                <a:latin typeface="Calibri" pitchFamily="34" charset="0"/>
              </a:rPr>
              <a:t>Essere</a:t>
            </a:r>
            <a:r>
              <a:rPr lang="en-US" sz="2200" dirty="0" smtClean="0">
                <a:latin typeface="Calibri" pitchFamily="34" charset="0"/>
              </a:rPr>
              <a:t> </a:t>
            </a:r>
            <a:r>
              <a:rPr lang="en-US" sz="2200" dirty="0" err="1" smtClean="0">
                <a:latin typeface="Calibri" pitchFamily="34" charset="0"/>
              </a:rPr>
              <a:t>civile</a:t>
            </a:r>
            <a:r>
              <a:rPr lang="en-US" sz="2200" dirty="0" smtClean="0">
                <a:latin typeface="Calibri" pitchFamily="34" charset="0"/>
              </a:rPr>
              <a:t> (</a:t>
            </a:r>
            <a:r>
              <a:rPr lang="en-US" sz="2200" dirty="0" err="1" smtClean="0">
                <a:latin typeface="Calibri" pitchFamily="34" charset="0"/>
              </a:rPr>
              <a:t>essere</a:t>
            </a:r>
            <a:r>
              <a:rPr lang="en-US" sz="2200" dirty="0" smtClean="0">
                <a:latin typeface="Calibri" pitchFamily="34" charset="0"/>
              </a:rPr>
              <a:t> </a:t>
            </a:r>
            <a:r>
              <a:rPr lang="en-US" sz="2200" dirty="0" err="1" smtClean="0">
                <a:latin typeface="Calibri" pitchFamily="34" charset="0"/>
              </a:rPr>
              <a:t>decente</a:t>
            </a:r>
            <a:r>
              <a:rPr lang="en-US" sz="2200" dirty="0" smtClean="0">
                <a:latin typeface="Calibri" pitchFamily="34" charset="0"/>
              </a:rPr>
              <a:t> e non </a:t>
            </a:r>
            <a:r>
              <a:rPr lang="en-US" sz="2200" dirty="0" err="1" smtClean="0">
                <a:latin typeface="Calibri" pitchFamily="34" charset="0"/>
              </a:rPr>
              <a:t>scendere</a:t>
            </a:r>
            <a:r>
              <a:rPr lang="en-US" sz="2200" dirty="0" smtClean="0">
                <a:latin typeface="Calibri" pitchFamily="34" charset="0"/>
              </a:rPr>
              <a:t> al </a:t>
            </a:r>
            <a:r>
              <a:rPr lang="en-US" sz="2200" dirty="0" err="1" smtClean="0">
                <a:latin typeface="Calibri" pitchFamily="34" charset="0"/>
              </a:rPr>
              <a:t>livello</a:t>
            </a:r>
            <a:r>
              <a:rPr lang="en-US" sz="2200" dirty="0" smtClean="0">
                <a:latin typeface="Calibri" pitchFamily="34" charset="0"/>
              </a:rPr>
              <a:t> del </a:t>
            </a:r>
            <a:r>
              <a:rPr lang="en-US" sz="2200" dirty="0" err="1" smtClean="0">
                <a:latin typeface="Calibri" pitchFamily="34" charset="0"/>
              </a:rPr>
              <a:t>bullo</a:t>
            </a:r>
            <a:r>
              <a:rPr lang="en-US" sz="2200" dirty="0" smtClean="0">
                <a:latin typeface="Calibri" pitchFamily="34" charset="0"/>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200" dirty="0" smtClean="0">
              <a:latin typeface="Calibri" pitchFamily="34" charset="0"/>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sp>
        <p:nvSpPr>
          <p:cNvPr id="7" name="Content Placeholder 2"/>
          <p:cNvSpPr txBox="1">
            <a:spLocks/>
          </p:cNvSpPr>
          <p:nvPr/>
        </p:nvSpPr>
        <p:spPr>
          <a:xfrm>
            <a:off x="6223000" y="801914"/>
            <a:ext cx="5753100" cy="5778500"/>
          </a:xfrm>
          <a:prstGeom prst="rect">
            <a:avLst/>
          </a:prstGeom>
        </p:spPr>
        <p:txBody>
          <a:bodyPr vert="horz" lIns="54000" tIns="54000" rIns="54000" bIns="54000" rtlCol="0">
            <a:no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2200" b="1" i="1" dirty="0" err="1" smtClean="0">
                <a:solidFill>
                  <a:srgbClr val="DF145E"/>
                </a:solidFill>
                <a:latin typeface="Calibri" panose="020F0502020204030204" pitchFamily="34" charset="0"/>
              </a:rPr>
              <a:t>Provare</a:t>
            </a:r>
            <a:r>
              <a:rPr lang="en-US" sz="2200" b="1" i="1" dirty="0" smtClean="0">
                <a:solidFill>
                  <a:srgbClr val="DF145E"/>
                </a:solidFill>
                <a:latin typeface="Calibri" panose="020F0502020204030204" pitchFamily="34" charset="0"/>
              </a:rPr>
              <a:t> a </a:t>
            </a:r>
            <a:r>
              <a:rPr lang="en-US" sz="2200" b="1" i="1" dirty="0" err="1" smtClean="0">
                <a:solidFill>
                  <a:srgbClr val="DF145E"/>
                </a:solidFill>
                <a:latin typeface="Calibri" panose="020F0502020204030204" pitchFamily="34" charset="0"/>
              </a:rPr>
              <a:t>conoscere</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i</a:t>
            </a:r>
            <a:r>
              <a:rPr lang="en-US" sz="2200" b="1" i="1" dirty="0" smtClean="0">
                <a:solidFill>
                  <a:srgbClr val="DF145E"/>
                </a:solidFill>
                <a:latin typeface="Calibri" panose="020F0502020204030204" pitchFamily="34" charset="0"/>
              </a:rPr>
              <a:t> network </a:t>
            </a:r>
            <a:r>
              <a:rPr lang="en-US" sz="2200" b="1" i="1" dirty="0" err="1" smtClean="0">
                <a:solidFill>
                  <a:srgbClr val="DF145E"/>
                </a:solidFill>
                <a:latin typeface="Calibri" panose="020F0502020204030204" pitchFamily="34" charset="0"/>
              </a:rPr>
              <a:t>più</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comunemente</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utilizzati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dai</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ragazzi</a:t>
            </a:r>
            <a:r>
              <a:rPr lang="en-US" sz="2200" b="1" i="1" dirty="0" smtClean="0">
                <a:solidFill>
                  <a:srgbClr val="DF145E"/>
                </a:solidFill>
                <a:latin typeface="Calibri" panose="020F0502020204030204" pitchFamily="34" charset="0"/>
              </a:rPr>
              <a:t>:</a:t>
            </a:r>
          </a:p>
          <a:p>
            <a:pPr algn="just">
              <a:defRPr/>
            </a:pPr>
            <a:r>
              <a:rPr lang="en-US" sz="2200" dirty="0" smtClean="0">
                <a:latin typeface="Calibri" pitchFamily="34" charset="0"/>
              </a:rPr>
              <a:t>►</a:t>
            </a:r>
            <a:r>
              <a:rPr lang="en-US" sz="2000" dirty="0" err="1" smtClean="0">
                <a:latin typeface="Calibri" pitchFamily="34" charset="0"/>
              </a:rPr>
              <a:t>Affrontare</a:t>
            </a:r>
            <a:r>
              <a:rPr lang="en-US" sz="2000" dirty="0" smtClean="0">
                <a:latin typeface="Calibri" pitchFamily="34" charset="0"/>
              </a:rPr>
              <a:t> </a:t>
            </a:r>
            <a:r>
              <a:rPr lang="en-US" sz="2000" dirty="0" err="1" smtClean="0">
                <a:latin typeface="Calibri" pitchFamily="34" charset="0"/>
              </a:rPr>
              <a:t>apertamente</a:t>
            </a:r>
            <a:r>
              <a:rPr lang="en-US" sz="2000" dirty="0" smtClean="0">
                <a:latin typeface="Calibri" pitchFamily="34" charset="0"/>
              </a:rPr>
              <a:t> </a:t>
            </a:r>
            <a:r>
              <a:rPr lang="en-US" sz="2000" dirty="0" err="1" smtClean="0">
                <a:latin typeface="Calibri" pitchFamily="34" charset="0"/>
              </a:rPr>
              <a:t>l’argomento</a:t>
            </a:r>
            <a:r>
              <a:rPr lang="en-US" sz="2000" dirty="0" smtClean="0">
                <a:latin typeface="Calibri" pitchFamily="34" charset="0"/>
              </a:rPr>
              <a:t> con </a:t>
            </a:r>
            <a:r>
              <a:rPr lang="en-US" sz="2000" dirty="0" err="1" smtClean="0">
                <a:latin typeface="Calibri" pitchFamily="34" charset="0"/>
              </a:rPr>
              <a:t>i</a:t>
            </a:r>
            <a:r>
              <a:rPr lang="en-US" sz="2000" dirty="0" smtClean="0">
                <a:latin typeface="Calibri" pitchFamily="34" charset="0"/>
              </a:rPr>
              <a:t> </a:t>
            </a:r>
            <a:r>
              <a:rPr lang="en-US" sz="2000" dirty="0" err="1" smtClean="0">
                <a:latin typeface="Calibri" pitchFamily="34" charset="0"/>
              </a:rPr>
              <a:t>ragazzi</a:t>
            </a:r>
            <a:r>
              <a:rPr lang="en-US" sz="2000" dirty="0" smtClean="0">
                <a:latin typeface="Calibri" pitchFamily="34" charset="0"/>
              </a:rPr>
              <a:t>;</a:t>
            </a:r>
          </a:p>
          <a:p>
            <a:pPr algn="just">
              <a:defRPr/>
            </a:pPr>
            <a:r>
              <a:rPr lang="en-US" sz="2000" dirty="0" smtClean="0">
                <a:latin typeface="Calibri" pitchFamily="34" charset="0"/>
              </a:rPr>
              <a:t>► </a:t>
            </a:r>
            <a:r>
              <a:rPr lang="en-US" sz="2000" dirty="0" err="1" smtClean="0">
                <a:latin typeface="Calibri" pitchFamily="34" charset="0"/>
              </a:rPr>
              <a:t>Discutere</a:t>
            </a:r>
            <a:r>
              <a:rPr lang="en-US" sz="2000" dirty="0" smtClean="0">
                <a:latin typeface="Calibri" pitchFamily="34" charset="0"/>
              </a:rPr>
              <a:t> con </a:t>
            </a:r>
            <a:r>
              <a:rPr lang="en-US" sz="2000" dirty="0" err="1" smtClean="0">
                <a:latin typeface="Calibri" pitchFamily="34" charset="0"/>
              </a:rPr>
              <a:t>i</a:t>
            </a:r>
            <a:r>
              <a:rPr lang="en-US" sz="2000" dirty="0" smtClean="0">
                <a:latin typeface="Calibri" pitchFamily="34" charset="0"/>
              </a:rPr>
              <a:t> </a:t>
            </a:r>
            <a:r>
              <a:rPr lang="en-US" sz="2000" dirty="0" err="1" smtClean="0">
                <a:latin typeface="Calibri" pitchFamily="34" charset="0"/>
              </a:rPr>
              <a:t>genitori</a:t>
            </a:r>
            <a:r>
              <a:rPr lang="en-US" sz="2000" dirty="0" smtClean="0">
                <a:latin typeface="Calibri" pitchFamily="34" charset="0"/>
              </a:rPr>
              <a:t> se </a:t>
            </a:r>
            <a:r>
              <a:rPr lang="en-US" sz="2000" dirty="0" err="1" smtClean="0">
                <a:latin typeface="Calibri" pitchFamily="34" charset="0"/>
              </a:rPr>
              <a:t>sono</a:t>
            </a:r>
            <a:r>
              <a:rPr lang="en-US" sz="2000" dirty="0" smtClean="0">
                <a:latin typeface="Calibri" pitchFamily="34" charset="0"/>
              </a:rPr>
              <a:t> </a:t>
            </a:r>
            <a:r>
              <a:rPr lang="en-US" sz="2000" dirty="0" err="1" smtClean="0">
                <a:latin typeface="Calibri" pitchFamily="34" charset="0"/>
              </a:rPr>
              <a:t>consapevoli</a:t>
            </a:r>
            <a:r>
              <a:rPr lang="en-US" sz="2000" dirty="0" smtClean="0">
                <a:latin typeface="Calibri" pitchFamily="34" charset="0"/>
              </a:rPr>
              <a:t> </a:t>
            </a:r>
            <a:r>
              <a:rPr lang="en-US" sz="2000" dirty="0" err="1" smtClean="0">
                <a:latin typeface="Calibri" pitchFamily="34" charset="0"/>
              </a:rPr>
              <a:t>dei</a:t>
            </a:r>
            <a:r>
              <a:rPr lang="en-US" sz="2000" dirty="0" smtClean="0">
                <a:latin typeface="Calibri" pitchFamily="34" charset="0"/>
              </a:rPr>
              <a:t> </a:t>
            </a:r>
            <a:r>
              <a:rPr lang="en-US" sz="2000" dirty="0" err="1" smtClean="0">
                <a:latin typeface="Calibri" pitchFamily="34" charset="0"/>
              </a:rPr>
              <a:t>siti</a:t>
            </a:r>
            <a:r>
              <a:rPr lang="en-US" sz="2000" dirty="0" smtClean="0">
                <a:latin typeface="Calibri" pitchFamily="34" charset="0"/>
              </a:rPr>
              <a:t>/network </a:t>
            </a:r>
            <a:r>
              <a:rPr lang="en-US" sz="2000" dirty="0" err="1" smtClean="0">
                <a:latin typeface="Calibri" pitchFamily="34" charset="0"/>
              </a:rPr>
              <a:t>utilizzati</a:t>
            </a:r>
            <a:r>
              <a:rPr lang="en-US" sz="2000" dirty="0" smtClean="0">
                <a:latin typeface="Calibri" pitchFamily="34" charset="0"/>
              </a:rPr>
              <a:t> </a:t>
            </a:r>
            <a:r>
              <a:rPr lang="en-US" sz="2000" dirty="0" err="1" smtClean="0">
                <a:latin typeface="Calibri" pitchFamily="34" charset="0"/>
              </a:rPr>
              <a:t>dai</a:t>
            </a:r>
            <a:r>
              <a:rPr lang="en-US" sz="2000" dirty="0" smtClean="0">
                <a:latin typeface="Calibri" pitchFamily="34" charset="0"/>
              </a:rPr>
              <a:t> </a:t>
            </a:r>
            <a:r>
              <a:rPr lang="en-US" sz="2000" dirty="0" err="1" smtClean="0">
                <a:latin typeface="Calibri" pitchFamily="34" charset="0"/>
              </a:rPr>
              <a:t>loro</a:t>
            </a:r>
            <a:r>
              <a:rPr lang="en-US" sz="2000" dirty="0" smtClean="0">
                <a:latin typeface="Calibri" pitchFamily="34" charset="0"/>
              </a:rPr>
              <a:t> </a:t>
            </a:r>
            <a:r>
              <a:rPr lang="en-US" sz="2000" dirty="0" err="1" smtClean="0">
                <a:latin typeface="Calibri" pitchFamily="34" charset="0"/>
              </a:rPr>
              <a:t>figli</a:t>
            </a:r>
            <a:r>
              <a:rPr lang="en-US" sz="2000" dirty="0" smtClean="0">
                <a:latin typeface="Calibri" pitchFamily="34" charset="0"/>
              </a:rPr>
              <a:t>;</a:t>
            </a:r>
          </a:p>
          <a:p>
            <a:pPr algn="just">
              <a:defRPr/>
            </a:pPr>
            <a:r>
              <a:rPr lang="en-US" sz="2000" dirty="0" smtClean="0">
                <a:latin typeface="Calibri" pitchFamily="34" charset="0"/>
              </a:rPr>
              <a:t>► </a:t>
            </a:r>
            <a:r>
              <a:rPr lang="en-US" sz="2000" dirty="0" err="1" smtClean="0">
                <a:latin typeface="Calibri" pitchFamily="34" charset="0"/>
              </a:rPr>
              <a:t>Scambiare</a:t>
            </a:r>
            <a:r>
              <a:rPr lang="en-US" sz="2000" dirty="0" smtClean="0">
                <a:latin typeface="Calibri" pitchFamily="34" charset="0"/>
              </a:rPr>
              <a:t> </a:t>
            </a:r>
            <a:r>
              <a:rPr lang="en-US" sz="2000" dirty="0" err="1" smtClean="0">
                <a:latin typeface="Calibri" pitchFamily="34" charset="0"/>
              </a:rPr>
              <a:t>buoni</a:t>
            </a:r>
            <a:r>
              <a:rPr lang="en-US" sz="2000" dirty="0" smtClean="0">
                <a:latin typeface="Calibri" pitchFamily="34" charset="0"/>
              </a:rPr>
              <a:t> </a:t>
            </a:r>
            <a:r>
              <a:rPr lang="en-US" sz="2000" dirty="0" err="1" smtClean="0">
                <a:latin typeface="Calibri" pitchFamily="34" charset="0"/>
              </a:rPr>
              <a:t>consigli</a:t>
            </a:r>
            <a:r>
              <a:rPr lang="en-US" sz="2000" dirty="0" smtClean="0">
                <a:latin typeface="Calibri" pitchFamily="34" charset="0"/>
              </a:rPr>
              <a:t> con </a:t>
            </a:r>
            <a:r>
              <a:rPr lang="en-US" sz="2000" dirty="0" err="1" smtClean="0">
                <a:latin typeface="Calibri" pitchFamily="34" charset="0"/>
              </a:rPr>
              <a:t>i</a:t>
            </a:r>
            <a:r>
              <a:rPr lang="en-US" sz="2000" dirty="0" smtClean="0">
                <a:latin typeface="Calibri" pitchFamily="34" charset="0"/>
              </a:rPr>
              <a:t> </a:t>
            </a:r>
            <a:r>
              <a:rPr lang="en-US" sz="2000" dirty="0" err="1" smtClean="0">
                <a:latin typeface="Calibri" pitchFamily="34" charset="0"/>
              </a:rPr>
              <a:t>colleghi</a:t>
            </a:r>
            <a:r>
              <a:rPr lang="en-US" sz="2000" dirty="0" smtClean="0">
                <a:latin typeface="Calibri" pitchFamily="34" charset="0"/>
              </a:rPr>
              <a:t>;</a:t>
            </a:r>
          </a:p>
          <a:p>
            <a:pPr algn="just">
              <a:defRPr/>
            </a:pPr>
            <a:r>
              <a:rPr lang="en-US" sz="2000" dirty="0" smtClean="0">
                <a:latin typeface="Calibri" pitchFamily="34" charset="0"/>
              </a:rPr>
              <a:t>► </a:t>
            </a:r>
            <a:r>
              <a:rPr lang="en-US" sz="2000" dirty="0" err="1" smtClean="0">
                <a:latin typeface="Calibri" pitchFamily="34" charset="0"/>
              </a:rPr>
              <a:t>Chiedere</a:t>
            </a:r>
            <a:r>
              <a:rPr lang="en-US" sz="2000" dirty="0" smtClean="0">
                <a:latin typeface="Calibri" pitchFamily="34" charset="0"/>
              </a:rPr>
              <a:t> </a:t>
            </a:r>
            <a:r>
              <a:rPr lang="en-US" sz="2000" dirty="0" err="1" smtClean="0">
                <a:latin typeface="Calibri" pitchFamily="34" charset="0"/>
              </a:rPr>
              <a:t>aiuto</a:t>
            </a:r>
            <a:r>
              <a:rPr lang="en-US" sz="2000" dirty="0" smtClean="0">
                <a:latin typeface="Calibri" pitchFamily="34" charset="0"/>
              </a:rPr>
              <a:t> </a:t>
            </a:r>
            <a:r>
              <a:rPr lang="en-US" sz="2000" dirty="0" err="1" smtClean="0">
                <a:latin typeface="Calibri" pitchFamily="34" charset="0"/>
              </a:rPr>
              <a:t>agli</a:t>
            </a:r>
            <a:r>
              <a:rPr lang="en-US" sz="2000" dirty="0" smtClean="0">
                <a:latin typeface="Calibri" pitchFamily="34" charset="0"/>
              </a:rPr>
              <a:t> </a:t>
            </a:r>
            <a:r>
              <a:rPr lang="en-US" sz="2000" dirty="0" err="1" smtClean="0">
                <a:latin typeface="Calibri" pitchFamily="34" charset="0"/>
              </a:rPr>
              <a:t>esperti</a:t>
            </a:r>
            <a:r>
              <a:rPr lang="en-US" sz="2000" dirty="0" smtClean="0">
                <a:latin typeface="Calibri" pitchFamily="34" charset="0"/>
              </a:rPr>
              <a:t> </a:t>
            </a:r>
            <a:r>
              <a:rPr lang="en-US" sz="2000" dirty="0" err="1" smtClean="0">
                <a:latin typeface="Calibri" pitchFamily="34" charset="0"/>
              </a:rPr>
              <a:t>di</a:t>
            </a:r>
            <a:r>
              <a:rPr lang="en-US" sz="2000" dirty="0" smtClean="0">
                <a:latin typeface="Calibri" pitchFamily="34" charset="0"/>
              </a:rPr>
              <a:t> cyber </a:t>
            </a:r>
            <a:r>
              <a:rPr lang="en-US" sz="2000" dirty="0" err="1" smtClean="0">
                <a:latin typeface="Calibri" pitchFamily="34" charset="0"/>
              </a:rPr>
              <a:t>bullismo</a:t>
            </a:r>
            <a:r>
              <a:rPr lang="en-US" sz="2000" dirty="0" smtClean="0">
                <a:latin typeface="Calibri" pitchFamily="34" charset="0"/>
              </a:rPr>
              <a:t>;</a:t>
            </a:r>
          </a:p>
          <a:p>
            <a:pPr algn="just">
              <a:defRPr/>
            </a:pPr>
            <a:r>
              <a:rPr lang="en-US" sz="2000" dirty="0" smtClean="0">
                <a:latin typeface="Calibri" pitchFamily="34" charset="0"/>
              </a:rPr>
              <a:t>► </a:t>
            </a:r>
            <a:r>
              <a:rPr lang="en-US" sz="2000" dirty="0" err="1" smtClean="0">
                <a:latin typeface="Calibri" pitchFamily="34" charset="0"/>
              </a:rPr>
              <a:t>Identificare</a:t>
            </a:r>
            <a:r>
              <a:rPr lang="en-US" sz="2000" dirty="0" smtClean="0">
                <a:latin typeface="Calibri" pitchFamily="34" charset="0"/>
              </a:rPr>
              <a:t> </a:t>
            </a:r>
            <a:r>
              <a:rPr lang="en-US" sz="2000" dirty="0" err="1" smtClean="0">
                <a:latin typeface="Calibri" pitchFamily="34" charset="0"/>
              </a:rPr>
              <a:t>siti</a:t>
            </a:r>
            <a:r>
              <a:rPr lang="en-US" sz="2000" dirty="0" smtClean="0">
                <a:latin typeface="Calibri" pitchFamily="34" charset="0"/>
              </a:rPr>
              <a:t> e network </a:t>
            </a:r>
            <a:r>
              <a:rPr lang="en-US" sz="2000" dirty="0" err="1" smtClean="0">
                <a:latin typeface="Calibri" pitchFamily="34" charset="0"/>
              </a:rPr>
              <a:t>più</a:t>
            </a:r>
            <a:r>
              <a:rPr lang="en-US" sz="2000" dirty="0" smtClean="0">
                <a:latin typeface="Calibri" pitchFamily="34" charset="0"/>
              </a:rPr>
              <a:t> </a:t>
            </a:r>
            <a:r>
              <a:rPr lang="en-US" sz="2000" dirty="0" err="1" smtClean="0">
                <a:latin typeface="Calibri" pitchFamily="34" charset="0"/>
              </a:rPr>
              <a:t>usati</a:t>
            </a:r>
            <a:r>
              <a:rPr lang="en-US" sz="2000" dirty="0" smtClean="0">
                <a:latin typeface="Calibri" pitchFamily="34" charset="0"/>
              </a:rPr>
              <a:t> </a:t>
            </a:r>
            <a:r>
              <a:rPr lang="en-US" sz="2000" dirty="0" err="1" smtClean="0">
                <a:latin typeface="Calibri" pitchFamily="34" charset="0"/>
              </a:rPr>
              <a:t>dai</a:t>
            </a:r>
            <a:r>
              <a:rPr lang="en-US" sz="2000" dirty="0" smtClean="0">
                <a:latin typeface="Calibri" pitchFamily="34" charset="0"/>
              </a:rPr>
              <a:t> </a:t>
            </a:r>
            <a:r>
              <a:rPr lang="en-US" sz="2000" dirty="0" err="1" smtClean="0">
                <a:latin typeface="Calibri" pitchFamily="34" charset="0"/>
              </a:rPr>
              <a:t>ragazzi</a:t>
            </a:r>
            <a:r>
              <a:rPr lang="en-US" sz="2000" dirty="0" smtClean="0">
                <a:latin typeface="Calibri" pitchFamily="34" charset="0"/>
              </a:rPr>
              <a:t>;</a:t>
            </a:r>
          </a:p>
          <a:p>
            <a:pPr algn="just">
              <a:defRPr/>
            </a:pPr>
            <a:r>
              <a:rPr lang="en-US" sz="2000" dirty="0" smtClean="0">
                <a:latin typeface="Calibri" pitchFamily="34" charset="0"/>
              </a:rPr>
              <a:t>►Fare </a:t>
            </a:r>
            <a:r>
              <a:rPr lang="en-US" sz="2000" dirty="0" err="1" smtClean="0">
                <a:latin typeface="Calibri" pitchFamily="34" charset="0"/>
              </a:rPr>
              <a:t>una</a:t>
            </a:r>
            <a:r>
              <a:rPr lang="en-US" sz="2000" dirty="0" smtClean="0">
                <a:latin typeface="Calibri" pitchFamily="34" charset="0"/>
              </a:rPr>
              <a:t> </a:t>
            </a:r>
            <a:r>
              <a:rPr lang="en-US" sz="2000" dirty="0" err="1" smtClean="0">
                <a:latin typeface="Calibri" pitchFamily="34" charset="0"/>
              </a:rPr>
              <a:t>lista</a:t>
            </a:r>
            <a:r>
              <a:rPr lang="en-US" sz="2000" dirty="0" smtClean="0">
                <a:latin typeface="Calibri" pitchFamily="34" charset="0"/>
              </a:rPr>
              <a:t> </a:t>
            </a:r>
            <a:r>
              <a:rPr lang="en-US" sz="2000" dirty="0" err="1" smtClean="0">
                <a:latin typeface="Calibri" pitchFamily="34" charset="0"/>
              </a:rPr>
              <a:t>dei</a:t>
            </a:r>
            <a:r>
              <a:rPr lang="en-US" sz="2000" dirty="0" smtClean="0">
                <a:latin typeface="Calibri" pitchFamily="34" charset="0"/>
              </a:rPr>
              <a:t> </a:t>
            </a:r>
            <a:r>
              <a:rPr lang="en-US" sz="2000" dirty="0" err="1" smtClean="0">
                <a:latin typeface="Calibri" pitchFamily="34" charset="0"/>
              </a:rPr>
              <a:t>siti</a:t>
            </a:r>
            <a:r>
              <a:rPr lang="en-US" sz="2000" dirty="0" smtClean="0">
                <a:latin typeface="Calibri" pitchFamily="34" charset="0"/>
              </a:rPr>
              <a:t>/network </a:t>
            </a:r>
            <a:r>
              <a:rPr lang="en-US" sz="2000" dirty="0" err="1" smtClean="0">
                <a:latin typeface="Calibri" pitchFamily="34" charset="0"/>
              </a:rPr>
              <a:t>proibiti</a:t>
            </a:r>
            <a:r>
              <a:rPr lang="en-US" sz="2000" dirty="0" smtClean="0">
                <a:latin typeface="Calibri" pitchFamily="34" charset="0"/>
              </a:rPr>
              <a:t> e </a:t>
            </a:r>
            <a:r>
              <a:rPr lang="en-US" sz="2000" dirty="0" err="1" smtClean="0">
                <a:latin typeface="Calibri" pitchFamily="34" charset="0"/>
              </a:rPr>
              <a:t>darla</a:t>
            </a:r>
            <a:r>
              <a:rPr lang="en-US" sz="2000" dirty="0" smtClean="0">
                <a:latin typeface="Calibri" pitchFamily="34" charset="0"/>
              </a:rPr>
              <a:t> </a:t>
            </a:r>
            <a:r>
              <a:rPr lang="en-US" sz="2000" dirty="0" err="1" smtClean="0">
                <a:latin typeface="Calibri" pitchFamily="34" charset="0"/>
              </a:rPr>
              <a:t>ai</a:t>
            </a:r>
            <a:r>
              <a:rPr lang="en-US" sz="2000" dirty="0" smtClean="0">
                <a:latin typeface="Calibri" pitchFamily="34" charset="0"/>
              </a:rPr>
              <a:t> </a:t>
            </a:r>
            <a:r>
              <a:rPr lang="en-US" sz="2000" dirty="0" err="1" smtClean="0">
                <a:latin typeface="Calibri" pitchFamily="34" charset="0"/>
              </a:rPr>
              <a:t>ragazzi</a:t>
            </a:r>
            <a:r>
              <a:rPr lang="en-US" sz="2000" dirty="0" smtClean="0">
                <a:latin typeface="Calibri" pitchFamily="34" charset="0"/>
              </a:rPr>
              <a:t>;</a:t>
            </a:r>
          </a:p>
          <a:p>
            <a:pPr algn="just">
              <a:defRPr/>
            </a:pPr>
            <a:r>
              <a:rPr lang="en-US" sz="2000" dirty="0" smtClean="0">
                <a:latin typeface="Calibri" pitchFamily="34" charset="0"/>
              </a:rPr>
              <a:t>►</a:t>
            </a:r>
            <a:r>
              <a:rPr lang="en-US" sz="2000" dirty="0" err="1" smtClean="0">
                <a:latin typeface="Calibri" pitchFamily="34" charset="0"/>
              </a:rPr>
              <a:t>Prendere</a:t>
            </a:r>
            <a:r>
              <a:rPr lang="en-US" sz="2000" dirty="0" smtClean="0">
                <a:latin typeface="Calibri" pitchFamily="34" charset="0"/>
              </a:rPr>
              <a:t> </a:t>
            </a:r>
            <a:r>
              <a:rPr lang="en-US" sz="2000" dirty="0" err="1" smtClean="0">
                <a:latin typeface="Calibri" pitchFamily="34" charset="0"/>
              </a:rPr>
              <a:t>informazioni</a:t>
            </a:r>
            <a:r>
              <a:rPr lang="en-US" sz="2000" dirty="0" smtClean="0">
                <a:latin typeface="Calibri" pitchFamily="34" charset="0"/>
              </a:rPr>
              <a:t> da </a:t>
            </a:r>
            <a:r>
              <a:rPr lang="en-US" sz="2000" dirty="0" err="1" smtClean="0">
                <a:latin typeface="Calibri" pitchFamily="34" charset="0"/>
              </a:rPr>
              <a:t>fonti</a:t>
            </a:r>
            <a:r>
              <a:rPr lang="en-US" sz="2000" dirty="0" smtClean="0">
                <a:latin typeface="Calibri" pitchFamily="34" charset="0"/>
              </a:rPr>
              <a:t> </a:t>
            </a:r>
            <a:r>
              <a:rPr lang="en-US" sz="2000" dirty="0" err="1" smtClean="0">
                <a:latin typeface="Calibri" pitchFamily="34" charset="0"/>
              </a:rPr>
              <a:t>attendibili</a:t>
            </a:r>
            <a:r>
              <a:rPr lang="en-US" sz="2000" dirty="0" smtClean="0">
                <a:latin typeface="Calibri" pitchFamily="34" charset="0"/>
              </a:rPr>
              <a:t>, </a:t>
            </a:r>
            <a:r>
              <a:rPr lang="en-US" sz="2000" dirty="0" err="1" smtClean="0">
                <a:latin typeface="Calibri" pitchFamily="34" charset="0"/>
              </a:rPr>
              <a:t>recensioni</a:t>
            </a:r>
            <a:r>
              <a:rPr lang="en-US" sz="2000" dirty="0" smtClean="0">
                <a:latin typeface="Calibri" pitchFamily="34" charset="0"/>
              </a:rPr>
              <a:t>, </a:t>
            </a:r>
            <a:r>
              <a:rPr lang="en-US" sz="2000" dirty="0" err="1" smtClean="0">
                <a:latin typeface="Calibri" pitchFamily="34" charset="0"/>
              </a:rPr>
              <a:t>studi</a:t>
            </a:r>
            <a:r>
              <a:rPr lang="en-US" sz="2000" dirty="0" smtClean="0">
                <a:latin typeface="Calibri" pitchFamily="34" charset="0"/>
              </a:rPr>
              <a:t> e </a:t>
            </a:r>
            <a:r>
              <a:rPr lang="en-US" sz="2000" dirty="0" err="1" smtClean="0">
                <a:latin typeface="Calibri" pitchFamily="34" charset="0"/>
              </a:rPr>
              <a:t>altri</a:t>
            </a:r>
            <a:r>
              <a:rPr lang="en-US" sz="2000" dirty="0" smtClean="0">
                <a:latin typeface="Calibri" pitchFamily="34" charset="0"/>
              </a:rPr>
              <a:t> </a:t>
            </a:r>
            <a:r>
              <a:rPr lang="en-US" sz="2000" dirty="0" err="1" smtClean="0">
                <a:latin typeface="Calibri" pitchFamily="34" charset="0"/>
              </a:rPr>
              <a:t>documenti</a:t>
            </a:r>
            <a:r>
              <a:rPr lang="en-US" sz="2000" dirty="0" smtClean="0">
                <a:latin typeface="Calibri" pitchFamily="34" charset="0"/>
              </a:rPr>
              <a:t> </a:t>
            </a:r>
            <a:r>
              <a:rPr lang="en-US" sz="2000" dirty="0" err="1" smtClean="0">
                <a:latin typeface="Calibri" pitchFamily="34" charset="0"/>
              </a:rPr>
              <a:t>ufficiali</a:t>
            </a:r>
            <a:r>
              <a:rPr lang="en-US" sz="2000" dirty="0" smtClean="0">
                <a:latin typeface="Calibri" pitchFamily="34" charset="0"/>
              </a:rPr>
              <a:t>;</a:t>
            </a:r>
          </a:p>
          <a:p>
            <a:pPr algn="just">
              <a:defRPr/>
            </a:pPr>
            <a:r>
              <a:rPr lang="en-US" sz="2000" dirty="0" smtClean="0">
                <a:latin typeface="Calibri" pitchFamily="34" charset="0"/>
              </a:rPr>
              <a:t>►</a:t>
            </a:r>
            <a:r>
              <a:rPr lang="en-US" sz="2000" dirty="0" err="1" smtClean="0">
                <a:latin typeface="Calibri" pitchFamily="34" charset="0"/>
              </a:rPr>
              <a:t>Monitorare</a:t>
            </a:r>
            <a:r>
              <a:rPr lang="en-US" sz="2000" dirty="0" smtClean="0">
                <a:latin typeface="Calibri" pitchFamily="34" charset="0"/>
              </a:rPr>
              <a:t> </a:t>
            </a:r>
            <a:r>
              <a:rPr lang="en-US" sz="2000" dirty="0" err="1" smtClean="0">
                <a:latin typeface="Calibri" pitchFamily="34" charset="0"/>
              </a:rPr>
              <a:t>l’accesso</a:t>
            </a:r>
            <a:r>
              <a:rPr lang="en-US" sz="2000" dirty="0" smtClean="0">
                <a:latin typeface="Calibri" pitchFamily="34" charset="0"/>
              </a:rPr>
              <a:t> </a:t>
            </a:r>
            <a:r>
              <a:rPr lang="en-US" sz="2000" dirty="0" err="1" smtClean="0">
                <a:latin typeface="Calibri" pitchFamily="34" charset="0"/>
              </a:rPr>
              <a:t>alle</a:t>
            </a:r>
            <a:r>
              <a:rPr lang="en-US" sz="2000" dirty="0" smtClean="0">
                <a:latin typeface="Calibri" pitchFamily="34" charset="0"/>
              </a:rPr>
              <a:t> </a:t>
            </a:r>
            <a:r>
              <a:rPr lang="en-US" sz="2000" dirty="0" err="1" smtClean="0">
                <a:latin typeface="Calibri" pitchFamily="34" charset="0"/>
              </a:rPr>
              <a:t>nuove</a:t>
            </a:r>
            <a:r>
              <a:rPr lang="en-US" sz="2000" dirty="0" smtClean="0">
                <a:latin typeface="Calibri" pitchFamily="34" charset="0"/>
              </a:rPr>
              <a:t> </a:t>
            </a:r>
            <a:r>
              <a:rPr lang="en-US" sz="2000" dirty="0" err="1" smtClean="0">
                <a:latin typeface="Calibri" pitchFamily="34" charset="0"/>
              </a:rPr>
              <a:t>tecnologie</a:t>
            </a:r>
            <a:r>
              <a:rPr lang="en-US" sz="2000" dirty="0" smtClean="0">
                <a:latin typeface="Calibri" pitchFamily="34" charset="0"/>
              </a:rPr>
              <a:t> (computer, tablet, etc) e </a:t>
            </a:r>
            <a:r>
              <a:rPr lang="en-US" sz="2000" dirty="0" err="1" smtClean="0">
                <a:latin typeface="Calibri" pitchFamily="34" charset="0"/>
              </a:rPr>
              <a:t>tenere</a:t>
            </a:r>
            <a:r>
              <a:rPr lang="en-US" sz="2000" dirty="0" smtClean="0">
                <a:latin typeface="Calibri" pitchFamily="34" charset="0"/>
              </a:rPr>
              <a:t> </a:t>
            </a:r>
            <a:r>
              <a:rPr lang="en-US" sz="2000" dirty="0" err="1" smtClean="0">
                <a:latin typeface="Calibri" pitchFamily="34" charset="0"/>
              </a:rPr>
              <a:t>questi</a:t>
            </a:r>
            <a:r>
              <a:rPr lang="en-US" sz="2000" dirty="0" smtClean="0">
                <a:latin typeface="Calibri" pitchFamily="34" charset="0"/>
              </a:rPr>
              <a:t> </a:t>
            </a:r>
            <a:r>
              <a:rPr lang="en-US" sz="2000" dirty="0" err="1" smtClean="0">
                <a:latin typeface="Calibri" pitchFamily="34" charset="0"/>
              </a:rPr>
              <a:t>dispositivi</a:t>
            </a:r>
            <a:r>
              <a:rPr lang="en-US" sz="2000" dirty="0" smtClean="0">
                <a:latin typeface="Calibri" pitchFamily="34" charset="0"/>
              </a:rPr>
              <a:t> in </a:t>
            </a:r>
            <a:r>
              <a:rPr lang="en-US" sz="2000" dirty="0" err="1" smtClean="0">
                <a:latin typeface="Calibri" pitchFamily="34" charset="0"/>
              </a:rPr>
              <a:t>una</a:t>
            </a:r>
            <a:r>
              <a:rPr lang="en-US" sz="2000" dirty="0" smtClean="0">
                <a:latin typeface="Calibri" pitchFamily="34" charset="0"/>
              </a:rPr>
              <a:t> </a:t>
            </a:r>
            <a:r>
              <a:rPr lang="en-US" sz="2000" dirty="0" err="1" smtClean="0">
                <a:latin typeface="Calibri" pitchFamily="34" charset="0"/>
              </a:rPr>
              <a:t>posizione</a:t>
            </a:r>
            <a:r>
              <a:rPr lang="en-US" sz="2000" dirty="0" smtClean="0">
                <a:latin typeface="Calibri" pitchFamily="34" charset="0"/>
              </a:rPr>
              <a:t> </a:t>
            </a:r>
            <a:r>
              <a:rPr lang="en-US" sz="2000" dirty="0" err="1" smtClean="0">
                <a:latin typeface="Calibri" pitchFamily="34" charset="0"/>
              </a:rPr>
              <a:t>centrale</a:t>
            </a:r>
            <a:r>
              <a:rPr lang="en-US" sz="2000" dirty="0" smtClean="0">
                <a:latin typeface="Calibri" pitchFamily="34" charset="0"/>
              </a:rPr>
              <a:t> per </a:t>
            </a:r>
            <a:r>
              <a:rPr lang="en-US" sz="2000" dirty="0" err="1" smtClean="0">
                <a:latin typeface="Calibri" pitchFamily="34" charset="0"/>
              </a:rPr>
              <a:t>evitare</a:t>
            </a:r>
            <a:r>
              <a:rPr lang="en-US" sz="2000" dirty="0" smtClean="0">
                <a:latin typeface="Calibri" pitchFamily="34" charset="0"/>
              </a:rPr>
              <a:t> </a:t>
            </a:r>
            <a:r>
              <a:rPr lang="en-US" sz="2000" dirty="0" err="1" smtClean="0">
                <a:latin typeface="Calibri" pitchFamily="34" charset="0"/>
              </a:rPr>
              <a:t>l’uso</a:t>
            </a:r>
            <a:r>
              <a:rPr lang="en-US" sz="2000" dirty="0" smtClean="0">
                <a:latin typeface="Calibri" pitchFamily="34" charset="0"/>
              </a:rPr>
              <a:t> in </a:t>
            </a:r>
            <a:r>
              <a:rPr lang="en-US" sz="2000" dirty="0" err="1" smtClean="0">
                <a:latin typeface="Calibri" pitchFamily="34" charset="0"/>
              </a:rPr>
              <a:t>una</a:t>
            </a:r>
            <a:r>
              <a:rPr lang="en-US" sz="2000" dirty="0" smtClean="0">
                <a:latin typeface="Calibri" pitchFamily="34" charset="0"/>
              </a:rPr>
              <a:t> </a:t>
            </a:r>
            <a:r>
              <a:rPr lang="en-US" sz="2000" dirty="0" err="1" smtClean="0">
                <a:latin typeface="Calibri" pitchFamily="34" charset="0"/>
              </a:rPr>
              <a:t>certa</a:t>
            </a:r>
            <a:r>
              <a:rPr lang="en-US" sz="2000" dirty="0" smtClean="0">
                <a:latin typeface="Calibri" pitchFamily="34" charset="0"/>
              </a:rPr>
              <a:t> </a:t>
            </a:r>
            <a:r>
              <a:rPr lang="en-US" sz="2000" dirty="0" err="1" smtClean="0">
                <a:latin typeface="Calibri" pitchFamily="34" charset="0"/>
              </a:rPr>
              <a:t>condizione</a:t>
            </a:r>
            <a:r>
              <a:rPr lang="en-US" sz="2000" dirty="0" smtClean="0">
                <a:latin typeface="Calibri" pitchFamily="34" charset="0"/>
              </a:rPr>
              <a:t> di privacy)</a:t>
            </a: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endParaRPr lang="en-US" sz="2200" dirty="0" smtClean="0">
              <a:latin typeface="Calibri" pitchFamily="34" charset="0"/>
            </a:endParaRPr>
          </a:p>
          <a:p>
            <a:pPr algn="just">
              <a:lnSpc>
                <a:spcPct val="90000"/>
              </a:lnSpc>
              <a:spcBef>
                <a:spcPts val="1000"/>
              </a:spcBef>
              <a:defRPr/>
            </a:pPr>
            <a:r>
              <a:rPr lang="en-US" sz="2200" dirty="0" smtClean="0">
                <a:latin typeface="Calibri" pitchFamily="34" charset="0"/>
              </a:rPr>
              <a:t>No underage  </a:t>
            </a:r>
            <a:r>
              <a:rPr lang="en-US" sz="2200" dirty="0" err="1" smtClean="0">
                <a:latin typeface="Calibri" pitchFamily="34" charset="0"/>
              </a:rPr>
              <a:t>Facebooking</a:t>
            </a:r>
            <a:r>
              <a:rPr lang="en-US" sz="2200" dirty="0" smtClean="0">
                <a:latin typeface="Calibri" pitchFamily="34" charset="0"/>
              </a:rPr>
              <a:t> (no one under the age of 13 is permitted to join </a:t>
            </a:r>
            <a:r>
              <a:rPr lang="en-US" sz="2200" dirty="0" err="1" smtClean="0">
                <a:latin typeface="Calibri" pitchFamily="34" charset="0"/>
              </a:rPr>
              <a:t>Facebook</a:t>
            </a:r>
            <a:r>
              <a:rPr lang="en-US" sz="2200" dirty="0" smtClean="0">
                <a:latin typeface="Calibri" pitchFamily="34" charset="0"/>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1" i="1" u="none" strike="noStrike" kern="1200" cap="none" spc="0" normalizeH="0" baseline="0" noProof="0" dirty="0" smtClean="0">
              <a:ln>
                <a:noFill/>
              </a:ln>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0" y="3602038"/>
            <a:ext cx="9144000" cy="1655762"/>
          </a:xfrm>
        </p:spPr>
        <p:txBody>
          <a:bodyPr/>
          <a:lstStyle/>
          <a:p>
            <a:r>
              <a:rPr lang="en-US" sz="2400" b="1" dirty="0" smtClean="0"/>
              <a:t>Grazie per l’ </a:t>
            </a:r>
            <a:r>
              <a:rPr lang="en-US" sz="2400" b="1" dirty="0" err="1" smtClean="0"/>
              <a:t>attenzione</a:t>
            </a:r>
            <a:r>
              <a:rPr lang="en-US" sz="2400" b="1" dirty="0" smtClean="0"/>
              <a:t>!</a:t>
            </a:r>
          </a:p>
          <a:p>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ARDET Course template">
  <a:themeElements>
    <a:clrScheme name="ComBuS">
      <a:dk1>
        <a:srgbClr val="0A1652"/>
      </a:dk1>
      <a:lt1>
        <a:srgbClr val="F2F2F2"/>
      </a:lt1>
      <a:dk2>
        <a:srgbClr val="EAC3F3"/>
      </a:dk2>
      <a:lt2>
        <a:srgbClr val="F2F2F2"/>
      </a:lt2>
      <a:accent1>
        <a:srgbClr val="ED145A"/>
      </a:accent1>
      <a:accent2>
        <a:srgbClr val="601872"/>
      </a:accent2>
      <a:accent3>
        <a:srgbClr val="00AEEF"/>
      </a:accent3>
      <a:accent4>
        <a:srgbClr val="F7941E"/>
      </a:accent4>
      <a:accent5>
        <a:srgbClr val="1F4E79"/>
      </a:accent5>
      <a:accent6>
        <a:srgbClr val="BFBFBF"/>
      </a:accent6>
      <a:hlink>
        <a:srgbClr val="00ADBB"/>
      </a:hlink>
      <a:folHlink>
        <a:srgbClr val="00ADB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1217</TotalTime>
  <Words>609</Words>
  <Application>Microsoft Office PowerPoint</Application>
  <PresentationFormat>Personalizzato</PresentationFormat>
  <Paragraphs>74</Paragraphs>
  <Slides>5</Slides>
  <Notes>2</Notes>
  <HiddenSlides>0</HiddenSlides>
  <MMClips>0</MMClips>
  <ScaleCrop>false</ScaleCrop>
  <HeadingPairs>
    <vt:vector size="4" baseType="variant">
      <vt:variant>
        <vt:lpstr>Tema</vt:lpstr>
      </vt:variant>
      <vt:variant>
        <vt:i4>2</vt:i4>
      </vt:variant>
      <vt:variant>
        <vt:lpstr>Titoli diapositive</vt:lpstr>
      </vt:variant>
      <vt:variant>
        <vt:i4>5</vt:i4>
      </vt:variant>
    </vt:vector>
  </HeadingPairs>
  <TitlesOfParts>
    <vt:vector size="7" baseType="lpstr">
      <vt:lpstr>CARDET Course template</vt:lpstr>
      <vt:lpstr>CARDET Course template - Cover page</vt:lpstr>
      <vt:lpstr>PREVENIRE IL BULLISMO</vt:lpstr>
      <vt:lpstr>Prevention of bullying</vt:lpstr>
      <vt:lpstr>Creare un ambiente scolastico/di classe sicuro e di supporto</vt:lpstr>
      <vt:lpstr>Sicurezza online safety e conoscenza the più comuni networks usati dai bambini</vt:lpstr>
      <vt:lpstr>Diapositiva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user</cp:lastModifiedBy>
  <cp:revision>35</cp:revision>
  <dcterms:created xsi:type="dcterms:W3CDTF">2016-09-27T10:41:33Z</dcterms:created>
  <dcterms:modified xsi:type="dcterms:W3CDTF">2016-11-14T17:04:33Z</dcterms:modified>
</cp:coreProperties>
</file>