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86" r:id="rId2"/>
  </p:sldMasterIdLst>
  <p:notesMasterIdLst>
    <p:notesMasterId r:id="rId9"/>
  </p:notesMasterIdLst>
  <p:handoutMasterIdLst>
    <p:handoutMasterId r:id="rId10"/>
  </p:handoutMasterIdLst>
  <p:sldIdLst>
    <p:sldId id="256" r:id="rId3"/>
    <p:sldId id="263" r:id="rId4"/>
    <p:sldId id="262" r:id="rId5"/>
    <p:sldId id="261" r:id="rId6"/>
    <p:sldId id="260" r:id="rId7"/>
    <p:sldId id="259" r:id="rId8"/>
  </p:sldIdLst>
  <p:sldSz cx="12192000" cy="6858000"/>
  <p:notesSz cx="6858000" cy="9144000"/>
  <p:custDataLst>
    <p:tags r:id="rId11"/>
  </p:custDataLst>
  <p:defaultText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mc="http://schemas.openxmlformats.org/markup-compatibility/2006" xmlns:mv="urn:schemas-microsoft-com:mac:vml" xmlns:p15="http://schemas.microsoft.com/office/powerpoint/2012/main" xmlns="">
        <p15:guide id="1" orient="horz" pos="2160">
          <p15:clr>
            <a:srgbClr val="A4A3A4"/>
          </p15:clr>
        </p15:guide>
        <p15:guide id="2" pos="3840">
          <p15:clr>
            <a:srgbClr val="A4A3A4"/>
          </p15:clr>
        </p15:guide>
      </p15:sldGuideLst>
    </p:ext>
    <p:ext uri="{2D200454-40CA-4A62-9FC3-DE9A4176ACB9}">
      <p15:notesGuideLst xmlns:mc="http://schemas.openxmlformats.org/markup-compatibility/2006" xmlns:mv="urn:schemas-microsoft-com:mac:vml"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F145E"/>
    <a:srgbClr val="FACADB"/>
    <a:srgbClr val="F488AF"/>
    <a:srgbClr val="1F4E83"/>
    <a:srgbClr val="1F4E79"/>
    <a:srgbClr val="CAE6E8"/>
    <a:srgbClr val="F9F9F9"/>
    <a:srgbClr val="A2D2D6"/>
    <a:srgbClr val="00ADBB"/>
    <a:srgbClr val="DDEFB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mc="http://schemas.openxmlformats.org/markup-compatibility/2006" xmlns:mv="urn:schemas-microsoft-com:mac:vml" xmlns:p15="http://schemas.microsoft.com/office/powerpoint/2012/main" xmlns=""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443" autoAdjust="0"/>
    <p:restoredTop sz="80935" autoAdjust="0"/>
  </p:normalViewPr>
  <p:slideViewPr>
    <p:cSldViewPr snapToGrid="0">
      <p:cViewPr>
        <p:scale>
          <a:sx n="66" d="100"/>
          <a:sy n="66" d="100"/>
        </p:scale>
        <p:origin x="-702" y="-570"/>
      </p:cViewPr>
      <p:guideLst>
        <p:guide orient="horz" pos="2160"/>
        <p:guide pos="3840"/>
      </p:guideLst>
    </p:cSldViewPr>
  </p:slideViewPr>
  <p:outlineViewPr>
    <p:cViewPr>
      <p:scale>
        <a:sx n="33" d="100"/>
        <a:sy n="33" d="100"/>
      </p:scale>
      <p:origin x="0" y="0"/>
    </p:cViewPr>
  </p:outlineViewPr>
  <p:notesTextViewPr>
    <p:cViewPr>
      <p:scale>
        <a:sx n="3" d="2"/>
        <a:sy n="3" d="2"/>
      </p:scale>
      <p:origin x="0" y="0"/>
    </p:cViewPr>
  </p:notesTextViewPr>
  <p:sorterViewPr>
    <p:cViewPr>
      <p:scale>
        <a:sx n="100" d="100"/>
        <a:sy n="100" d="100"/>
      </p:scale>
      <p:origin x="0" y="0"/>
    </p:cViewPr>
  </p:sorterViewPr>
  <p:notesViewPr>
    <p:cSldViewPr snapToGrid="0">
      <p:cViewPr varScale="1">
        <p:scale>
          <a:sx n="88" d="100"/>
          <a:sy n="88" d="100"/>
        </p:scale>
        <p:origin x="2964" y="10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viewProps" Target="viewProp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presProps" Target="presProp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tags" Target="tags/tag1.xml"/><Relationship Id="rId5" Type="http://schemas.openxmlformats.org/officeDocument/2006/relationships/slide" Target="slides/slide3.xml"/><Relationship Id="rId15" Type="http://schemas.openxmlformats.org/officeDocument/2006/relationships/tableStyles" Target="tableStyles.xml"/><Relationship Id="rId10" Type="http://schemas.openxmlformats.org/officeDocument/2006/relationships/handoutMaster" Target="handoutMasters/handoutMaster1.xml"/><Relationship Id="rId4" Type="http://schemas.openxmlformats.org/officeDocument/2006/relationships/slide" Target="slides/slide2.xml"/><Relationship Id="rId9" Type="http://schemas.openxmlformats.org/officeDocument/2006/relationships/notesMaster" Target="notesMasters/notesMaster1.xml"/><Relationship Id="rId14"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l-GR"/>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C9516AB9-92E1-44AF-8FCB-F4272161EA9C}" type="datetimeFigureOut">
              <a:rPr lang="el-GR" smtClean="0"/>
              <a:pPr/>
              <a:t>21/11/2016</a:t>
            </a:fld>
            <a:endParaRPr lang="el-GR"/>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l-GR"/>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0124A4BF-87CB-4287-95AF-AD449D8A410F}" type="slidenum">
              <a:rPr lang="el-GR" smtClean="0"/>
              <a:pPr/>
              <a:t>‹N›</a:t>
            </a:fld>
            <a:endParaRPr lang="el-GR"/>
          </a:p>
        </p:txBody>
      </p:sp>
    </p:spTree>
    <p:extLst>
      <p:ext uri="{BB962C8B-B14F-4D97-AF65-F5344CB8AC3E}">
        <p14:creationId xmlns:p14="http://schemas.microsoft.com/office/powerpoint/2010/main" val="203511658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l-GR"/>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6B2EFE5-E9F2-43A5-8AF8-83A578357172}" type="datetimeFigureOut">
              <a:rPr lang="el-GR" smtClean="0"/>
              <a:pPr/>
              <a:t>21/11/2016</a:t>
            </a:fld>
            <a:endParaRPr lang="el-GR"/>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l-GR"/>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l-GR"/>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6CF91B0-25AB-4DFA-B184-293DD156034C}" type="slidenum">
              <a:rPr lang="el-GR" smtClean="0"/>
              <a:pPr/>
              <a:t>‹N›</a:t>
            </a:fld>
            <a:endParaRPr lang="el-GR"/>
          </a:p>
        </p:txBody>
      </p:sp>
    </p:spTree>
    <p:extLst>
      <p:ext uri="{BB962C8B-B14F-4D97-AF65-F5344CB8AC3E}">
        <p14:creationId xmlns:p14="http://schemas.microsoft.com/office/powerpoint/2010/main" val="369328197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image" Target="../media/image2.png"/><Relationship Id="rId1" Type="http://schemas.openxmlformats.org/officeDocument/2006/relationships/slideMaster" Target="../slideMasters/slideMaster2.xml"/><Relationship Id="rId6" Type="http://schemas.openxmlformats.org/officeDocument/2006/relationships/image" Target="../media/image6.png"/><Relationship Id="rId5" Type="http://schemas.openxmlformats.org/officeDocument/2006/relationships/image" Target="../media/image5.png"/><Relationship Id="rId10" Type="http://schemas.openxmlformats.org/officeDocument/2006/relationships/image" Target="../media/image10.png"/><Relationship Id="rId4" Type="http://schemas.openxmlformats.org/officeDocument/2006/relationships/image" Target="../media/image4.png"/><Relationship Id="rId9" Type="http://schemas.openxmlformats.org/officeDocument/2006/relationships/image" Target="../media/image9.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Text - 1col">
    <p:spTree>
      <p:nvGrpSpPr>
        <p:cNvPr id="1" name=""/>
        <p:cNvGrpSpPr/>
        <p:nvPr/>
      </p:nvGrpSpPr>
      <p:grpSpPr>
        <a:xfrm>
          <a:off x="0" y="0"/>
          <a:ext cx="0" cy="0"/>
          <a:chOff x="0" y="0"/>
          <a:chExt cx="0" cy="0"/>
        </a:xfrm>
      </p:grpSpPr>
      <p:sp>
        <p:nvSpPr>
          <p:cNvPr id="3" name="Title 2"/>
          <p:cNvSpPr>
            <a:spLocks noGrp="1"/>
          </p:cNvSpPr>
          <p:nvPr>
            <p:ph type="title" hasCustomPrompt="1"/>
          </p:nvPr>
        </p:nvSpPr>
        <p:spPr/>
        <p:txBody>
          <a:bodyPr/>
          <a:lstStyle>
            <a:lvl1pPr>
              <a:defRPr>
                <a:latin typeface="Calibri" panose="020F0502020204030204" pitchFamily="34" charset="0"/>
              </a:defRPr>
            </a:lvl1pPr>
          </a:lstStyle>
          <a:p>
            <a:r>
              <a:rPr lang="en-US" dirty="0" smtClean="0"/>
              <a:t>Section title goes here</a:t>
            </a:r>
            <a:endParaRPr lang="el-GR" dirty="0"/>
          </a:p>
        </p:txBody>
      </p:sp>
      <p:sp>
        <p:nvSpPr>
          <p:cNvPr id="13" name="Text Placeholder 12"/>
          <p:cNvSpPr>
            <a:spLocks noGrp="1"/>
          </p:cNvSpPr>
          <p:nvPr>
            <p:ph type="body" sz="quarter" idx="11" hasCustomPrompt="1"/>
          </p:nvPr>
        </p:nvSpPr>
        <p:spPr>
          <a:xfrm>
            <a:off x="0" y="881743"/>
            <a:ext cx="12192000" cy="5890532"/>
          </a:xfrm>
        </p:spPr>
        <p:txBody>
          <a:bodyPr/>
          <a:lstStyle>
            <a:lvl1pPr>
              <a:defRPr sz="2200" baseline="0">
                <a:latin typeface="Calibri" panose="020F0502020204030204" pitchFamily="34" charset="0"/>
              </a:defRPr>
            </a:lvl1pPr>
          </a:lstStyle>
          <a:p>
            <a:pPr lvl="0"/>
            <a:r>
              <a:rPr lang="en-US" dirty="0" smtClean="0"/>
              <a:t>Content goes here</a:t>
            </a:r>
            <a:endParaRPr lang="el-GR" dirty="0"/>
          </a:p>
        </p:txBody>
      </p:sp>
    </p:spTree>
    <p:extLst>
      <p:ext uri="{BB962C8B-B14F-4D97-AF65-F5344CB8AC3E}">
        <p14:creationId xmlns:p14="http://schemas.microsoft.com/office/powerpoint/2010/main" val="2169850163"/>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smtClean="0"/>
              <a:t>Click to edit Master title style</a:t>
            </a:r>
            <a:endParaRPr lang="en-US" dirty="0"/>
          </a:p>
        </p:txBody>
      </p:sp>
      <p:sp>
        <p:nvSpPr>
          <p:cNvPr id="3" name="Text Placeholder 3"/>
          <p:cNvSpPr>
            <a:spLocks noGrp="1"/>
          </p:cNvSpPr>
          <p:nvPr>
            <p:ph type="body" sz="quarter" idx="17" hasCustomPrompt="1"/>
          </p:nvPr>
        </p:nvSpPr>
        <p:spPr>
          <a:xfrm>
            <a:off x="1" y="5834743"/>
            <a:ext cx="12192000" cy="937532"/>
          </a:xfrm>
          <a:ln w="12700">
            <a:solidFill>
              <a:srgbClr val="DF145E"/>
            </a:solidFill>
          </a:ln>
        </p:spPr>
        <p:txBody>
          <a:bodyPr anchor="ctr" anchorCtr="0"/>
          <a:lstStyle>
            <a:lvl1pPr marL="0" marR="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baseline="0">
                <a:solidFill>
                  <a:srgbClr val="DF145E"/>
                </a:solidFill>
                <a:latin typeface="Calibri" panose="020F0502020204030204" pitchFamily="34" charset="0"/>
              </a:defRPr>
            </a:lvl1pPr>
          </a:lstStyle>
          <a:p>
            <a:pPr lvl="0"/>
            <a:r>
              <a:rPr lang="en-US" dirty="0" smtClean="0"/>
              <a:t>Quote text goes here</a:t>
            </a:r>
            <a:endParaRPr lang="el-GR" dirty="0" smtClean="0"/>
          </a:p>
        </p:txBody>
      </p:sp>
      <p:sp>
        <p:nvSpPr>
          <p:cNvPr id="4" name="Content Placeholder 3"/>
          <p:cNvSpPr>
            <a:spLocks noGrp="1"/>
          </p:cNvSpPr>
          <p:nvPr>
            <p:ph sz="quarter" idx="16" hasCustomPrompt="1"/>
          </p:nvPr>
        </p:nvSpPr>
        <p:spPr>
          <a:xfrm>
            <a:off x="0" y="1462684"/>
            <a:ext cx="12192000" cy="4274087"/>
          </a:xfrm>
        </p:spPr>
        <p:txBody>
          <a:bodyPr/>
          <a:lstStyle>
            <a:lvl1pPr>
              <a:defRPr sz="2200">
                <a:latin typeface="Calibri" panose="020F0502020204030204" pitchFamily="34" charset="0"/>
              </a:defRPr>
            </a:lvl1pPr>
            <a:lvl2pPr>
              <a:defRPr sz="2200"/>
            </a:lvl2pPr>
            <a:lvl3pPr>
              <a:defRPr sz="2200"/>
            </a:lvl3pPr>
            <a:lvl4pPr>
              <a:defRPr sz="2200"/>
            </a:lvl4pPr>
            <a:lvl5pPr>
              <a:defRPr sz="2200"/>
            </a:lvl5pPr>
          </a:lstStyle>
          <a:p>
            <a:pPr lvl="0"/>
            <a:r>
              <a:rPr lang="en-US" dirty="0" smtClean="0"/>
              <a:t>Content goes here (text / image / diagram / video). Make sure all media/graphics fit the column width, for better display results. </a:t>
            </a:r>
          </a:p>
        </p:txBody>
      </p:sp>
      <p:sp>
        <p:nvSpPr>
          <p:cNvPr id="5" name="Text Placeholder 9"/>
          <p:cNvSpPr>
            <a:spLocks noGrp="1"/>
          </p:cNvSpPr>
          <p:nvPr>
            <p:ph type="body" sz="quarter" idx="10" hasCustomPrompt="1"/>
          </p:nvPr>
        </p:nvSpPr>
        <p:spPr>
          <a:xfrm>
            <a:off x="0" y="854672"/>
            <a:ext cx="12192000" cy="550862"/>
          </a:xfrm>
          <a:solidFill>
            <a:schemeClr val="bg1">
              <a:lumMod val="85000"/>
            </a:schemeClr>
          </a:solidFill>
        </p:spPr>
        <p:txBody>
          <a:bodyPr anchor="ctr" anchorCtr="0"/>
          <a:lstStyle>
            <a:lvl1pPr>
              <a:defRPr sz="2600" baseline="0">
                <a:latin typeface="Calibri" panose="020F0502020204030204" pitchFamily="34" charset="0"/>
              </a:defRPr>
            </a:lvl1pPr>
          </a:lstStyle>
          <a:p>
            <a:pPr lvl="0"/>
            <a:r>
              <a:rPr lang="en-US" dirty="0" smtClean="0"/>
              <a:t>Sub-section title goes here</a:t>
            </a:r>
            <a:endParaRPr lang="el-GR" dirty="0"/>
          </a:p>
        </p:txBody>
      </p:sp>
    </p:spTree>
    <p:extLst>
      <p:ext uri="{BB962C8B-B14F-4D97-AF65-F5344CB8AC3E}">
        <p14:creationId xmlns:p14="http://schemas.microsoft.com/office/powerpoint/2010/main" val="10608158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Subtitle Content Quote - 2col">
    <p:spTree>
      <p:nvGrpSpPr>
        <p:cNvPr id="1" name=""/>
        <p:cNvGrpSpPr/>
        <p:nvPr/>
      </p:nvGrpSpPr>
      <p:grpSpPr>
        <a:xfrm>
          <a:off x="0" y="0"/>
          <a:ext cx="0" cy="0"/>
          <a:chOff x="0" y="0"/>
          <a:chExt cx="0" cy="0"/>
        </a:xfrm>
      </p:grpSpPr>
      <p:sp>
        <p:nvSpPr>
          <p:cNvPr id="3" name="Title 2"/>
          <p:cNvSpPr>
            <a:spLocks noGrp="1"/>
          </p:cNvSpPr>
          <p:nvPr>
            <p:ph type="title" hasCustomPrompt="1"/>
          </p:nvPr>
        </p:nvSpPr>
        <p:spPr/>
        <p:txBody>
          <a:bodyPr/>
          <a:lstStyle>
            <a:lvl1pPr>
              <a:defRPr>
                <a:latin typeface="Calibri" panose="020F0502020204030204" pitchFamily="34" charset="0"/>
              </a:defRPr>
            </a:lvl1pPr>
          </a:lstStyle>
          <a:p>
            <a:r>
              <a:rPr lang="en-US" dirty="0" smtClean="0"/>
              <a:t>Section title goes here</a:t>
            </a:r>
            <a:endParaRPr lang="el-GR" dirty="0"/>
          </a:p>
        </p:txBody>
      </p:sp>
      <p:sp>
        <p:nvSpPr>
          <p:cNvPr id="10" name="Text Placeholder 9"/>
          <p:cNvSpPr>
            <a:spLocks noGrp="1"/>
          </p:cNvSpPr>
          <p:nvPr>
            <p:ph type="body" sz="quarter" idx="10" hasCustomPrompt="1"/>
          </p:nvPr>
        </p:nvSpPr>
        <p:spPr>
          <a:xfrm>
            <a:off x="0" y="854672"/>
            <a:ext cx="12192000" cy="550862"/>
          </a:xfrm>
          <a:solidFill>
            <a:schemeClr val="bg1">
              <a:lumMod val="85000"/>
            </a:schemeClr>
          </a:solidFill>
        </p:spPr>
        <p:txBody>
          <a:bodyPr anchor="ctr" anchorCtr="0"/>
          <a:lstStyle>
            <a:lvl1pPr>
              <a:defRPr sz="2600" baseline="0">
                <a:latin typeface="Calibri" panose="020F0502020204030204" pitchFamily="34" charset="0"/>
              </a:defRPr>
            </a:lvl1pPr>
          </a:lstStyle>
          <a:p>
            <a:pPr lvl="0"/>
            <a:r>
              <a:rPr lang="en-US" dirty="0" smtClean="0"/>
              <a:t>Sub-section title goes here</a:t>
            </a:r>
            <a:endParaRPr lang="el-GR" dirty="0"/>
          </a:p>
        </p:txBody>
      </p:sp>
      <p:sp>
        <p:nvSpPr>
          <p:cNvPr id="6" name="Content Placeholder 5"/>
          <p:cNvSpPr>
            <a:spLocks noGrp="1"/>
          </p:cNvSpPr>
          <p:nvPr>
            <p:ph sz="quarter" idx="15" hasCustomPrompt="1"/>
          </p:nvPr>
        </p:nvSpPr>
        <p:spPr>
          <a:xfrm>
            <a:off x="-1" y="1476374"/>
            <a:ext cx="5976000" cy="5295901"/>
          </a:xfrm>
        </p:spPr>
        <p:txBody>
          <a:bodyPr/>
          <a:lstStyle>
            <a:lvl1pPr>
              <a:defRPr sz="2200">
                <a:latin typeface="Calibri" panose="020F0502020204030204" pitchFamily="34" charset="0"/>
              </a:defRPr>
            </a:lvl1pPr>
            <a:lvl2pPr>
              <a:defRPr sz="2200"/>
            </a:lvl2pPr>
            <a:lvl3pPr>
              <a:defRPr sz="2200"/>
            </a:lvl3pPr>
            <a:lvl4pPr>
              <a:defRPr sz="2200"/>
            </a:lvl4pPr>
            <a:lvl5pPr>
              <a:defRPr sz="2200"/>
            </a:lvl5pPr>
          </a:lstStyle>
          <a:p>
            <a:pPr lvl="0"/>
            <a:r>
              <a:rPr lang="en-US" dirty="0" smtClean="0"/>
              <a:t>Content goes here (text / image / diagram / video). Make sure all media/graphics fit the column width, for better display results. </a:t>
            </a:r>
          </a:p>
        </p:txBody>
      </p:sp>
      <p:sp>
        <p:nvSpPr>
          <p:cNvPr id="11" name="Content Placeholder 5"/>
          <p:cNvSpPr>
            <a:spLocks noGrp="1"/>
          </p:cNvSpPr>
          <p:nvPr>
            <p:ph sz="quarter" idx="16" hasCustomPrompt="1"/>
          </p:nvPr>
        </p:nvSpPr>
        <p:spPr>
          <a:xfrm>
            <a:off x="6216000" y="1476374"/>
            <a:ext cx="5976000" cy="3750381"/>
          </a:xfrm>
          <a:effectLst/>
        </p:spPr>
        <p:txBody>
          <a:bodyPr/>
          <a:lstStyle>
            <a:lvl1pPr>
              <a:defRPr sz="2200">
                <a:latin typeface="Calibri" panose="020F0502020204030204" pitchFamily="34" charset="0"/>
              </a:defRPr>
            </a:lvl1pPr>
            <a:lvl2pPr>
              <a:defRPr sz="2200"/>
            </a:lvl2pPr>
            <a:lvl3pPr>
              <a:defRPr sz="2200"/>
            </a:lvl3pPr>
            <a:lvl4pPr>
              <a:defRPr sz="2200"/>
            </a:lvl4pPr>
            <a:lvl5pPr>
              <a:defRPr sz="2200"/>
            </a:lvl5pPr>
          </a:lstStyle>
          <a:p>
            <a:pPr lvl="0"/>
            <a:r>
              <a:rPr lang="en-US" dirty="0" smtClean="0"/>
              <a:t>Content goes here (text / image / diagram / video). Make sure all media/graphics fit the column width, for better display results. </a:t>
            </a:r>
          </a:p>
        </p:txBody>
      </p:sp>
      <p:sp>
        <p:nvSpPr>
          <p:cNvPr id="4" name="Text Placeholder 3"/>
          <p:cNvSpPr>
            <a:spLocks noGrp="1"/>
          </p:cNvSpPr>
          <p:nvPr>
            <p:ph type="body" sz="quarter" idx="17" hasCustomPrompt="1"/>
          </p:nvPr>
        </p:nvSpPr>
        <p:spPr>
          <a:xfrm>
            <a:off x="6216000" y="5323114"/>
            <a:ext cx="5976000" cy="1449161"/>
          </a:xfrm>
          <a:ln w="12700">
            <a:solidFill>
              <a:srgbClr val="DF145E"/>
            </a:solidFill>
          </a:ln>
        </p:spPr>
        <p:txBody>
          <a:bodyPr anchor="ctr" anchorCtr="0"/>
          <a:lstStyle>
            <a:lvl1pPr marL="0" marR="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solidFill>
                  <a:srgbClr val="DF145E"/>
                </a:solidFill>
                <a:latin typeface="Calibri" panose="020F0502020204030204" pitchFamily="34" charset="0"/>
              </a:defRPr>
            </a:lvl1pPr>
          </a:lstStyle>
          <a:p>
            <a:pPr lvl="0"/>
            <a:r>
              <a:rPr lang="en-US" dirty="0" smtClean="0"/>
              <a:t>Quote text goes here</a:t>
            </a:r>
            <a:endParaRPr lang="el-GR" dirty="0" smtClean="0"/>
          </a:p>
        </p:txBody>
      </p:sp>
    </p:spTree>
    <p:extLst>
      <p:ext uri="{BB962C8B-B14F-4D97-AF65-F5344CB8AC3E}">
        <p14:creationId xmlns:p14="http://schemas.microsoft.com/office/powerpoint/2010/main" val="2134424466"/>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Content Quote Button - 2col">
    <p:spTree>
      <p:nvGrpSpPr>
        <p:cNvPr id="1" name=""/>
        <p:cNvGrpSpPr/>
        <p:nvPr/>
      </p:nvGrpSpPr>
      <p:grpSpPr>
        <a:xfrm>
          <a:off x="0" y="0"/>
          <a:ext cx="0" cy="0"/>
          <a:chOff x="0" y="0"/>
          <a:chExt cx="0" cy="0"/>
        </a:xfrm>
      </p:grpSpPr>
      <p:sp>
        <p:nvSpPr>
          <p:cNvPr id="3" name="Title 2"/>
          <p:cNvSpPr>
            <a:spLocks noGrp="1"/>
          </p:cNvSpPr>
          <p:nvPr>
            <p:ph type="title" hasCustomPrompt="1"/>
          </p:nvPr>
        </p:nvSpPr>
        <p:spPr/>
        <p:txBody>
          <a:bodyPr/>
          <a:lstStyle>
            <a:lvl1pPr>
              <a:defRPr>
                <a:latin typeface="Calibri" panose="020F0502020204030204" pitchFamily="34" charset="0"/>
              </a:defRPr>
            </a:lvl1pPr>
          </a:lstStyle>
          <a:p>
            <a:r>
              <a:rPr lang="en-US" dirty="0" smtClean="0"/>
              <a:t>Section title goes here</a:t>
            </a:r>
            <a:endParaRPr lang="el-GR" dirty="0"/>
          </a:p>
        </p:txBody>
      </p:sp>
      <p:sp>
        <p:nvSpPr>
          <p:cNvPr id="8" name="Text Placeholder 3"/>
          <p:cNvSpPr>
            <a:spLocks noGrp="1"/>
          </p:cNvSpPr>
          <p:nvPr>
            <p:ph type="body" sz="quarter" idx="14" hasCustomPrompt="1"/>
          </p:nvPr>
        </p:nvSpPr>
        <p:spPr>
          <a:xfrm>
            <a:off x="-1" y="5943600"/>
            <a:ext cx="5975999" cy="828675"/>
          </a:xfrm>
          <a:solidFill>
            <a:srgbClr val="DF145E"/>
          </a:solidFill>
          <a:effectLst>
            <a:outerShdw blurRad="50800" dist="38100" dir="2700000" algn="tl" rotWithShape="0">
              <a:prstClr val="black">
                <a:alpha val="40000"/>
              </a:prstClr>
            </a:outerShdw>
          </a:effectLst>
        </p:spPr>
        <p:txBody>
          <a:bodyPr anchor="ctr" anchorCtr="0"/>
          <a:lstStyle>
            <a:lvl1pPr algn="ctr">
              <a:defRPr sz="2400" b="0" baseline="0">
                <a:solidFill>
                  <a:schemeClr val="bg1"/>
                </a:solidFill>
                <a:latin typeface="Calibri" panose="020F0502020204030204" pitchFamily="34" charset="0"/>
              </a:defRPr>
            </a:lvl1pPr>
          </a:lstStyle>
          <a:p>
            <a:pPr lvl="0"/>
            <a:r>
              <a:rPr lang="en-US" dirty="0" smtClean="0"/>
              <a:t>Button text here (add popup text in Notes)</a:t>
            </a:r>
          </a:p>
        </p:txBody>
      </p:sp>
      <p:sp>
        <p:nvSpPr>
          <p:cNvPr id="6" name="Content Placeholder 5"/>
          <p:cNvSpPr>
            <a:spLocks noGrp="1"/>
          </p:cNvSpPr>
          <p:nvPr>
            <p:ph sz="quarter" idx="15" hasCustomPrompt="1"/>
          </p:nvPr>
        </p:nvSpPr>
        <p:spPr>
          <a:xfrm>
            <a:off x="-1" y="885600"/>
            <a:ext cx="5976000" cy="4859514"/>
          </a:xfrm>
        </p:spPr>
        <p:txBody>
          <a:bodyPr/>
          <a:lstStyle>
            <a:lvl1pPr>
              <a:defRPr sz="2200">
                <a:latin typeface="Calibri" panose="020F0502020204030204" pitchFamily="34" charset="0"/>
              </a:defRPr>
            </a:lvl1pPr>
            <a:lvl2pPr>
              <a:defRPr sz="2200"/>
            </a:lvl2pPr>
            <a:lvl3pPr>
              <a:defRPr sz="2200"/>
            </a:lvl3pPr>
            <a:lvl4pPr>
              <a:defRPr sz="2200"/>
            </a:lvl4pPr>
            <a:lvl5pPr>
              <a:defRPr sz="2200"/>
            </a:lvl5pPr>
          </a:lstStyle>
          <a:p>
            <a:pPr lvl="0"/>
            <a:r>
              <a:rPr lang="en-US" dirty="0" smtClean="0"/>
              <a:t>Content goes here (text / image / diagram / video). Make sure all media/graphics fit the column width, for better display results. </a:t>
            </a:r>
          </a:p>
        </p:txBody>
      </p:sp>
      <p:sp>
        <p:nvSpPr>
          <p:cNvPr id="11" name="Content Placeholder 5"/>
          <p:cNvSpPr>
            <a:spLocks noGrp="1"/>
          </p:cNvSpPr>
          <p:nvPr>
            <p:ph sz="quarter" idx="16" hasCustomPrompt="1"/>
          </p:nvPr>
        </p:nvSpPr>
        <p:spPr>
          <a:xfrm>
            <a:off x="6216000" y="885600"/>
            <a:ext cx="5976000" cy="4160533"/>
          </a:xfrm>
        </p:spPr>
        <p:txBody>
          <a:bodyPr/>
          <a:lstStyle>
            <a:lvl1pPr>
              <a:defRPr sz="2200">
                <a:latin typeface="Calibri" panose="020F0502020204030204" pitchFamily="34" charset="0"/>
              </a:defRPr>
            </a:lvl1pPr>
            <a:lvl2pPr>
              <a:defRPr sz="2200"/>
            </a:lvl2pPr>
            <a:lvl3pPr>
              <a:defRPr sz="2200"/>
            </a:lvl3pPr>
            <a:lvl4pPr>
              <a:defRPr sz="2200"/>
            </a:lvl4pPr>
            <a:lvl5pPr>
              <a:defRPr sz="2200"/>
            </a:lvl5pPr>
          </a:lstStyle>
          <a:p>
            <a:pPr lvl="0"/>
            <a:r>
              <a:rPr lang="en-US" dirty="0" smtClean="0"/>
              <a:t>Content goes here (text / image / diagram / video). Make sure all media/graphics fit the column width, for better display results. </a:t>
            </a:r>
          </a:p>
        </p:txBody>
      </p:sp>
      <p:sp>
        <p:nvSpPr>
          <p:cNvPr id="7" name="Text Placeholder 3"/>
          <p:cNvSpPr>
            <a:spLocks noGrp="1"/>
          </p:cNvSpPr>
          <p:nvPr>
            <p:ph type="body" sz="quarter" idx="17" hasCustomPrompt="1"/>
          </p:nvPr>
        </p:nvSpPr>
        <p:spPr>
          <a:xfrm>
            <a:off x="6216000" y="5323114"/>
            <a:ext cx="5976000" cy="1449161"/>
          </a:xfrm>
          <a:ln w="12700">
            <a:solidFill>
              <a:srgbClr val="DF145E"/>
            </a:solidFill>
          </a:ln>
        </p:spPr>
        <p:txBody>
          <a:bodyPr anchor="ctr" anchorCtr="0"/>
          <a:lstStyle>
            <a:lvl1pPr marL="0" marR="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solidFill>
                  <a:srgbClr val="DF145E"/>
                </a:solidFill>
                <a:latin typeface="Calibri" panose="020F0502020204030204" pitchFamily="34" charset="0"/>
              </a:defRPr>
            </a:lvl1pPr>
          </a:lstStyle>
          <a:p>
            <a:pPr lvl="0"/>
            <a:r>
              <a:rPr lang="en-US" dirty="0" smtClean="0"/>
              <a:t>Quote text goes here</a:t>
            </a:r>
            <a:endParaRPr lang="el-GR" dirty="0" smtClean="0"/>
          </a:p>
        </p:txBody>
      </p:sp>
    </p:spTree>
    <p:extLst>
      <p:ext uri="{BB962C8B-B14F-4D97-AF65-F5344CB8AC3E}">
        <p14:creationId xmlns:p14="http://schemas.microsoft.com/office/powerpoint/2010/main" val="3105496114"/>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le Content Quote Button v2 - 2col">
    <p:spTree>
      <p:nvGrpSpPr>
        <p:cNvPr id="1" name=""/>
        <p:cNvGrpSpPr/>
        <p:nvPr/>
      </p:nvGrpSpPr>
      <p:grpSpPr>
        <a:xfrm>
          <a:off x="0" y="0"/>
          <a:ext cx="0" cy="0"/>
          <a:chOff x="0" y="0"/>
          <a:chExt cx="0" cy="0"/>
        </a:xfrm>
      </p:grpSpPr>
      <p:sp>
        <p:nvSpPr>
          <p:cNvPr id="3" name="Title 2"/>
          <p:cNvSpPr>
            <a:spLocks noGrp="1"/>
          </p:cNvSpPr>
          <p:nvPr>
            <p:ph type="title" hasCustomPrompt="1"/>
          </p:nvPr>
        </p:nvSpPr>
        <p:spPr/>
        <p:txBody>
          <a:bodyPr/>
          <a:lstStyle>
            <a:lvl1pPr>
              <a:defRPr>
                <a:latin typeface="Calibri" panose="020F0502020204030204" pitchFamily="34" charset="0"/>
              </a:defRPr>
            </a:lvl1pPr>
          </a:lstStyle>
          <a:p>
            <a:r>
              <a:rPr lang="en-US" dirty="0" smtClean="0"/>
              <a:t>Section title goes here</a:t>
            </a:r>
            <a:endParaRPr lang="el-GR" dirty="0"/>
          </a:p>
        </p:txBody>
      </p:sp>
      <p:sp>
        <p:nvSpPr>
          <p:cNvPr id="11" name="Content Placeholder 5"/>
          <p:cNvSpPr>
            <a:spLocks noGrp="1"/>
          </p:cNvSpPr>
          <p:nvPr>
            <p:ph sz="quarter" idx="16" hasCustomPrompt="1"/>
          </p:nvPr>
        </p:nvSpPr>
        <p:spPr>
          <a:xfrm>
            <a:off x="6216000" y="2543175"/>
            <a:ext cx="5976000" cy="4229101"/>
          </a:xfrm>
        </p:spPr>
        <p:txBody>
          <a:bodyPr/>
          <a:lstStyle>
            <a:lvl1pPr>
              <a:defRPr sz="2200">
                <a:latin typeface="Calibri" panose="020F0502020204030204" pitchFamily="34" charset="0"/>
              </a:defRPr>
            </a:lvl1pPr>
            <a:lvl2pPr>
              <a:defRPr sz="2200"/>
            </a:lvl2pPr>
            <a:lvl3pPr>
              <a:defRPr sz="2200"/>
            </a:lvl3pPr>
            <a:lvl4pPr>
              <a:defRPr sz="2200"/>
            </a:lvl4pPr>
            <a:lvl5pPr>
              <a:defRPr sz="2200"/>
            </a:lvl5pPr>
          </a:lstStyle>
          <a:p>
            <a:pPr lvl="0"/>
            <a:r>
              <a:rPr lang="en-US" dirty="0" smtClean="0"/>
              <a:t>Content goes here (text / image / diagram / video). Make sure all media/graphics fit the column width, for better display results. </a:t>
            </a:r>
          </a:p>
        </p:txBody>
      </p:sp>
      <p:sp>
        <p:nvSpPr>
          <p:cNvPr id="13" name="Content Placeholder 5"/>
          <p:cNvSpPr>
            <a:spLocks noGrp="1"/>
          </p:cNvSpPr>
          <p:nvPr>
            <p:ph sz="quarter" idx="15" hasCustomPrompt="1"/>
          </p:nvPr>
        </p:nvSpPr>
        <p:spPr>
          <a:xfrm>
            <a:off x="-1" y="885600"/>
            <a:ext cx="5976000" cy="4859514"/>
          </a:xfrm>
        </p:spPr>
        <p:txBody>
          <a:bodyPr/>
          <a:lstStyle>
            <a:lvl1pPr>
              <a:defRPr sz="2200">
                <a:latin typeface="Calibri" panose="020F0502020204030204" pitchFamily="34" charset="0"/>
              </a:defRPr>
            </a:lvl1pPr>
            <a:lvl2pPr>
              <a:defRPr sz="2200"/>
            </a:lvl2pPr>
            <a:lvl3pPr>
              <a:defRPr sz="2200"/>
            </a:lvl3pPr>
            <a:lvl4pPr>
              <a:defRPr sz="2200"/>
            </a:lvl4pPr>
            <a:lvl5pPr>
              <a:defRPr sz="2200"/>
            </a:lvl5pPr>
          </a:lstStyle>
          <a:p>
            <a:pPr lvl="0"/>
            <a:r>
              <a:rPr lang="en-US" dirty="0" smtClean="0"/>
              <a:t>Content goes here (text / image / diagram / video). Make sure all media/graphics fit the column width, for better display results. </a:t>
            </a:r>
          </a:p>
        </p:txBody>
      </p:sp>
      <p:sp>
        <p:nvSpPr>
          <p:cNvPr id="14" name="Text Placeholder 3"/>
          <p:cNvSpPr>
            <a:spLocks noGrp="1"/>
          </p:cNvSpPr>
          <p:nvPr>
            <p:ph type="body" sz="quarter" idx="14" hasCustomPrompt="1"/>
          </p:nvPr>
        </p:nvSpPr>
        <p:spPr>
          <a:xfrm>
            <a:off x="-1" y="5943600"/>
            <a:ext cx="5975999" cy="828675"/>
          </a:xfrm>
          <a:solidFill>
            <a:srgbClr val="DF145E"/>
          </a:solidFill>
          <a:effectLst>
            <a:outerShdw blurRad="50800" dist="38100" dir="2700000" algn="tl" rotWithShape="0">
              <a:prstClr val="black">
                <a:alpha val="40000"/>
              </a:prstClr>
            </a:outerShdw>
          </a:effectLst>
        </p:spPr>
        <p:txBody>
          <a:bodyPr anchor="ctr" anchorCtr="0"/>
          <a:lstStyle>
            <a:lvl1pPr algn="ctr">
              <a:defRPr sz="2400" b="0" baseline="0">
                <a:solidFill>
                  <a:schemeClr val="bg1"/>
                </a:solidFill>
                <a:latin typeface="Calibri" panose="020F0502020204030204" pitchFamily="34" charset="0"/>
              </a:defRPr>
            </a:lvl1pPr>
          </a:lstStyle>
          <a:p>
            <a:pPr lvl="0"/>
            <a:r>
              <a:rPr lang="en-US" dirty="0" smtClean="0"/>
              <a:t>Button text here (add popup text in Notes)</a:t>
            </a:r>
          </a:p>
        </p:txBody>
      </p:sp>
      <p:sp>
        <p:nvSpPr>
          <p:cNvPr id="7" name="Text Placeholder 3"/>
          <p:cNvSpPr>
            <a:spLocks noGrp="1"/>
          </p:cNvSpPr>
          <p:nvPr>
            <p:ph type="body" sz="quarter" idx="17" hasCustomPrompt="1"/>
          </p:nvPr>
        </p:nvSpPr>
        <p:spPr>
          <a:xfrm>
            <a:off x="6216000" y="885600"/>
            <a:ext cx="5976000" cy="1449161"/>
          </a:xfrm>
          <a:ln w="12700">
            <a:solidFill>
              <a:srgbClr val="DF145E"/>
            </a:solidFill>
          </a:ln>
        </p:spPr>
        <p:txBody>
          <a:bodyPr anchor="ctr" anchorCtr="0"/>
          <a:lstStyle>
            <a:lvl1pPr marL="0" marR="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solidFill>
                  <a:srgbClr val="DF145E"/>
                </a:solidFill>
                <a:latin typeface="Calibri" panose="020F0502020204030204" pitchFamily="34" charset="0"/>
              </a:defRPr>
            </a:lvl1pPr>
          </a:lstStyle>
          <a:p>
            <a:pPr lvl="0"/>
            <a:r>
              <a:rPr lang="en-US" dirty="0" smtClean="0"/>
              <a:t>Quote text goes here</a:t>
            </a:r>
            <a:endParaRPr lang="el-GR" dirty="0" smtClean="0"/>
          </a:p>
        </p:txBody>
      </p:sp>
    </p:spTree>
    <p:extLst>
      <p:ext uri="{BB962C8B-B14F-4D97-AF65-F5344CB8AC3E}">
        <p14:creationId xmlns:p14="http://schemas.microsoft.com/office/powerpoint/2010/main" val="3989001783"/>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itle Subtitle Content Quote Button - 2col">
    <p:spTree>
      <p:nvGrpSpPr>
        <p:cNvPr id="1" name=""/>
        <p:cNvGrpSpPr/>
        <p:nvPr/>
      </p:nvGrpSpPr>
      <p:grpSpPr>
        <a:xfrm>
          <a:off x="0" y="0"/>
          <a:ext cx="0" cy="0"/>
          <a:chOff x="0" y="0"/>
          <a:chExt cx="0" cy="0"/>
        </a:xfrm>
      </p:grpSpPr>
      <p:sp>
        <p:nvSpPr>
          <p:cNvPr id="3" name="Title 2"/>
          <p:cNvSpPr>
            <a:spLocks noGrp="1"/>
          </p:cNvSpPr>
          <p:nvPr>
            <p:ph type="title" hasCustomPrompt="1"/>
          </p:nvPr>
        </p:nvSpPr>
        <p:spPr/>
        <p:txBody>
          <a:bodyPr/>
          <a:lstStyle>
            <a:lvl1pPr>
              <a:defRPr>
                <a:latin typeface="Calibri" panose="020F0502020204030204" pitchFamily="34" charset="0"/>
              </a:defRPr>
            </a:lvl1pPr>
          </a:lstStyle>
          <a:p>
            <a:r>
              <a:rPr lang="en-US" dirty="0" smtClean="0"/>
              <a:t>Section title goes here</a:t>
            </a:r>
            <a:endParaRPr lang="el-GR" dirty="0"/>
          </a:p>
        </p:txBody>
      </p:sp>
      <p:sp>
        <p:nvSpPr>
          <p:cNvPr id="10" name="Text Placeholder 9"/>
          <p:cNvSpPr>
            <a:spLocks noGrp="1"/>
          </p:cNvSpPr>
          <p:nvPr>
            <p:ph type="body" sz="quarter" idx="10" hasCustomPrompt="1"/>
          </p:nvPr>
        </p:nvSpPr>
        <p:spPr>
          <a:xfrm>
            <a:off x="0" y="854672"/>
            <a:ext cx="12192000" cy="550862"/>
          </a:xfrm>
          <a:solidFill>
            <a:schemeClr val="bg1">
              <a:lumMod val="85000"/>
            </a:schemeClr>
          </a:solidFill>
        </p:spPr>
        <p:txBody>
          <a:bodyPr anchor="ctr" anchorCtr="0"/>
          <a:lstStyle>
            <a:lvl1pPr>
              <a:defRPr sz="2600" baseline="0">
                <a:latin typeface="Calibri" panose="020F0502020204030204" pitchFamily="34" charset="0"/>
              </a:defRPr>
            </a:lvl1pPr>
          </a:lstStyle>
          <a:p>
            <a:pPr lvl="0"/>
            <a:r>
              <a:rPr lang="en-US" dirty="0" smtClean="0"/>
              <a:t>Sub-section title goes here</a:t>
            </a:r>
            <a:endParaRPr lang="el-GR" dirty="0"/>
          </a:p>
        </p:txBody>
      </p:sp>
      <p:sp>
        <p:nvSpPr>
          <p:cNvPr id="6" name="Content Placeholder 5"/>
          <p:cNvSpPr>
            <a:spLocks noGrp="1"/>
          </p:cNvSpPr>
          <p:nvPr>
            <p:ph sz="quarter" idx="15" hasCustomPrompt="1"/>
          </p:nvPr>
        </p:nvSpPr>
        <p:spPr>
          <a:xfrm>
            <a:off x="0" y="1476375"/>
            <a:ext cx="5976000" cy="4286250"/>
          </a:xfrm>
        </p:spPr>
        <p:txBody>
          <a:bodyPr/>
          <a:lstStyle>
            <a:lvl1pPr>
              <a:defRPr sz="2200">
                <a:latin typeface="Calibri" panose="020F0502020204030204" pitchFamily="34" charset="0"/>
              </a:defRPr>
            </a:lvl1pPr>
            <a:lvl2pPr>
              <a:defRPr sz="2200"/>
            </a:lvl2pPr>
            <a:lvl3pPr>
              <a:defRPr sz="2200"/>
            </a:lvl3pPr>
            <a:lvl4pPr>
              <a:defRPr sz="2200"/>
            </a:lvl4pPr>
            <a:lvl5pPr>
              <a:defRPr sz="2200"/>
            </a:lvl5pPr>
          </a:lstStyle>
          <a:p>
            <a:pPr lvl="0"/>
            <a:r>
              <a:rPr lang="en-US" dirty="0" smtClean="0"/>
              <a:t>Content goes here (text / image / diagram / video). Make sure all media/graphics fit the column width, for better display results. </a:t>
            </a:r>
          </a:p>
        </p:txBody>
      </p:sp>
      <p:sp>
        <p:nvSpPr>
          <p:cNvPr id="11" name="Content Placeholder 5"/>
          <p:cNvSpPr>
            <a:spLocks noGrp="1"/>
          </p:cNvSpPr>
          <p:nvPr>
            <p:ph sz="quarter" idx="16" hasCustomPrompt="1"/>
          </p:nvPr>
        </p:nvSpPr>
        <p:spPr>
          <a:xfrm>
            <a:off x="6216000" y="1476375"/>
            <a:ext cx="5976000" cy="3416136"/>
          </a:xfrm>
        </p:spPr>
        <p:txBody>
          <a:bodyPr/>
          <a:lstStyle>
            <a:lvl1pPr>
              <a:defRPr sz="2200">
                <a:latin typeface="Calibri" panose="020F0502020204030204" pitchFamily="34" charset="0"/>
              </a:defRPr>
            </a:lvl1pPr>
            <a:lvl2pPr>
              <a:defRPr sz="2200"/>
            </a:lvl2pPr>
            <a:lvl3pPr>
              <a:defRPr sz="2200"/>
            </a:lvl3pPr>
            <a:lvl4pPr>
              <a:defRPr sz="2200"/>
            </a:lvl4pPr>
            <a:lvl5pPr>
              <a:defRPr sz="2200"/>
            </a:lvl5pPr>
          </a:lstStyle>
          <a:p>
            <a:pPr lvl="0"/>
            <a:r>
              <a:rPr lang="en-US" dirty="0" smtClean="0"/>
              <a:t>Content goes here (text / image / diagram / video). Make sure all media/graphics fit the column width, for better display results. </a:t>
            </a:r>
          </a:p>
        </p:txBody>
      </p:sp>
      <p:sp>
        <p:nvSpPr>
          <p:cNvPr id="12" name="Text Placeholder 3"/>
          <p:cNvSpPr>
            <a:spLocks noGrp="1"/>
          </p:cNvSpPr>
          <p:nvPr>
            <p:ph type="body" sz="quarter" idx="14" hasCustomPrompt="1"/>
          </p:nvPr>
        </p:nvSpPr>
        <p:spPr>
          <a:xfrm>
            <a:off x="0" y="5943600"/>
            <a:ext cx="5976000" cy="828675"/>
          </a:xfrm>
          <a:solidFill>
            <a:srgbClr val="DF145E"/>
          </a:solidFill>
          <a:effectLst>
            <a:outerShdw blurRad="50800" dist="38100" dir="2700000" algn="tl" rotWithShape="0">
              <a:prstClr val="black">
                <a:alpha val="40000"/>
              </a:prstClr>
            </a:outerShdw>
          </a:effectLst>
        </p:spPr>
        <p:txBody>
          <a:bodyPr anchor="ctr" anchorCtr="0"/>
          <a:lstStyle>
            <a:lvl1pPr algn="ctr">
              <a:defRPr sz="2400" b="0" baseline="0">
                <a:solidFill>
                  <a:schemeClr val="bg1"/>
                </a:solidFill>
                <a:latin typeface="Calibri" panose="020F0502020204030204" pitchFamily="34" charset="0"/>
              </a:defRPr>
            </a:lvl1pPr>
          </a:lstStyle>
          <a:p>
            <a:pPr lvl="0"/>
            <a:r>
              <a:rPr lang="en-US" dirty="0" smtClean="0"/>
              <a:t>Button text here (add popup text in Notes)</a:t>
            </a:r>
          </a:p>
        </p:txBody>
      </p:sp>
      <p:sp>
        <p:nvSpPr>
          <p:cNvPr id="8" name="Text Placeholder 3"/>
          <p:cNvSpPr>
            <a:spLocks noGrp="1"/>
          </p:cNvSpPr>
          <p:nvPr>
            <p:ph type="body" sz="quarter" idx="17" hasCustomPrompt="1"/>
          </p:nvPr>
        </p:nvSpPr>
        <p:spPr>
          <a:xfrm>
            <a:off x="6216000" y="5323114"/>
            <a:ext cx="5976000" cy="1449161"/>
          </a:xfrm>
          <a:ln w="12700">
            <a:solidFill>
              <a:srgbClr val="DF145E"/>
            </a:solidFill>
          </a:ln>
        </p:spPr>
        <p:txBody>
          <a:bodyPr anchor="ctr" anchorCtr="0"/>
          <a:lstStyle>
            <a:lvl1pPr marL="0" marR="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solidFill>
                  <a:srgbClr val="DF145E"/>
                </a:solidFill>
                <a:latin typeface="Calibri" panose="020F0502020204030204" pitchFamily="34" charset="0"/>
              </a:defRPr>
            </a:lvl1pPr>
          </a:lstStyle>
          <a:p>
            <a:pPr lvl="0"/>
            <a:r>
              <a:rPr lang="en-US" dirty="0" smtClean="0"/>
              <a:t>Quote text goes here</a:t>
            </a:r>
            <a:endParaRPr lang="el-GR" dirty="0" smtClean="0"/>
          </a:p>
        </p:txBody>
      </p:sp>
    </p:spTree>
    <p:extLst>
      <p:ext uri="{BB962C8B-B14F-4D97-AF65-F5344CB8AC3E}">
        <p14:creationId xmlns:p14="http://schemas.microsoft.com/office/powerpoint/2010/main" val="2168699482"/>
      </p:ext>
    </p:extLst>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itle Subtitle Content Quote Button v2 - 2col">
    <p:spTree>
      <p:nvGrpSpPr>
        <p:cNvPr id="1" name=""/>
        <p:cNvGrpSpPr/>
        <p:nvPr/>
      </p:nvGrpSpPr>
      <p:grpSpPr>
        <a:xfrm>
          <a:off x="0" y="0"/>
          <a:ext cx="0" cy="0"/>
          <a:chOff x="0" y="0"/>
          <a:chExt cx="0" cy="0"/>
        </a:xfrm>
      </p:grpSpPr>
      <p:sp>
        <p:nvSpPr>
          <p:cNvPr id="3" name="Title 2"/>
          <p:cNvSpPr>
            <a:spLocks noGrp="1"/>
          </p:cNvSpPr>
          <p:nvPr>
            <p:ph type="title" hasCustomPrompt="1"/>
          </p:nvPr>
        </p:nvSpPr>
        <p:spPr/>
        <p:txBody>
          <a:bodyPr/>
          <a:lstStyle>
            <a:lvl1pPr>
              <a:defRPr>
                <a:latin typeface="Calibri" panose="020F0502020204030204" pitchFamily="34" charset="0"/>
              </a:defRPr>
            </a:lvl1pPr>
          </a:lstStyle>
          <a:p>
            <a:r>
              <a:rPr lang="en-US" dirty="0" smtClean="0"/>
              <a:t>Section title goes here</a:t>
            </a:r>
            <a:endParaRPr lang="el-GR" dirty="0"/>
          </a:p>
        </p:txBody>
      </p:sp>
      <p:sp>
        <p:nvSpPr>
          <p:cNvPr id="10" name="Text Placeholder 9"/>
          <p:cNvSpPr>
            <a:spLocks noGrp="1"/>
          </p:cNvSpPr>
          <p:nvPr>
            <p:ph type="body" sz="quarter" idx="10" hasCustomPrompt="1"/>
          </p:nvPr>
        </p:nvSpPr>
        <p:spPr>
          <a:xfrm>
            <a:off x="0" y="854672"/>
            <a:ext cx="12192000" cy="550862"/>
          </a:xfrm>
          <a:solidFill>
            <a:schemeClr val="bg1">
              <a:lumMod val="85000"/>
            </a:schemeClr>
          </a:solidFill>
        </p:spPr>
        <p:txBody>
          <a:bodyPr anchor="ctr" anchorCtr="0"/>
          <a:lstStyle>
            <a:lvl1pPr>
              <a:defRPr sz="2600" baseline="0">
                <a:latin typeface="Calibri" panose="020F0502020204030204" pitchFamily="34" charset="0"/>
              </a:defRPr>
            </a:lvl1pPr>
          </a:lstStyle>
          <a:p>
            <a:pPr lvl="0"/>
            <a:r>
              <a:rPr lang="en-US" dirty="0" smtClean="0"/>
              <a:t>Sub-section title goes here</a:t>
            </a:r>
            <a:endParaRPr lang="el-GR" dirty="0"/>
          </a:p>
        </p:txBody>
      </p:sp>
      <p:sp>
        <p:nvSpPr>
          <p:cNvPr id="9" name="Content Placeholder 5"/>
          <p:cNvSpPr>
            <a:spLocks noGrp="1"/>
          </p:cNvSpPr>
          <p:nvPr>
            <p:ph sz="quarter" idx="15" hasCustomPrompt="1"/>
          </p:nvPr>
        </p:nvSpPr>
        <p:spPr>
          <a:xfrm>
            <a:off x="-1" y="1476375"/>
            <a:ext cx="5976000" cy="4286250"/>
          </a:xfrm>
        </p:spPr>
        <p:txBody>
          <a:bodyPr/>
          <a:lstStyle>
            <a:lvl1pPr>
              <a:defRPr sz="2200">
                <a:latin typeface="Calibri" panose="020F0502020204030204" pitchFamily="34" charset="0"/>
              </a:defRPr>
            </a:lvl1pPr>
            <a:lvl2pPr>
              <a:defRPr sz="2200"/>
            </a:lvl2pPr>
            <a:lvl3pPr>
              <a:defRPr sz="2200"/>
            </a:lvl3pPr>
            <a:lvl4pPr>
              <a:defRPr sz="2200"/>
            </a:lvl4pPr>
            <a:lvl5pPr>
              <a:defRPr sz="2200"/>
            </a:lvl5pPr>
          </a:lstStyle>
          <a:p>
            <a:pPr lvl="0"/>
            <a:r>
              <a:rPr lang="en-US" dirty="0" smtClean="0"/>
              <a:t>Content goes here (text / image / diagram / video). Make sure all media/graphics fit the column width, for better display results. </a:t>
            </a:r>
          </a:p>
        </p:txBody>
      </p:sp>
      <p:sp>
        <p:nvSpPr>
          <p:cNvPr id="11" name="Content Placeholder 5"/>
          <p:cNvSpPr>
            <a:spLocks noGrp="1"/>
          </p:cNvSpPr>
          <p:nvPr>
            <p:ph sz="quarter" idx="16" hasCustomPrompt="1"/>
          </p:nvPr>
        </p:nvSpPr>
        <p:spPr>
          <a:xfrm>
            <a:off x="6216000" y="3143250"/>
            <a:ext cx="5976000" cy="3629026"/>
          </a:xfrm>
        </p:spPr>
        <p:txBody>
          <a:bodyPr/>
          <a:lstStyle>
            <a:lvl1pPr>
              <a:defRPr sz="2200">
                <a:latin typeface="Calibri" panose="020F0502020204030204" pitchFamily="34" charset="0"/>
              </a:defRPr>
            </a:lvl1pPr>
            <a:lvl2pPr>
              <a:defRPr sz="2200"/>
            </a:lvl2pPr>
            <a:lvl3pPr>
              <a:defRPr sz="2200"/>
            </a:lvl3pPr>
            <a:lvl4pPr>
              <a:defRPr sz="2200"/>
            </a:lvl4pPr>
            <a:lvl5pPr>
              <a:defRPr sz="2200"/>
            </a:lvl5pPr>
          </a:lstStyle>
          <a:p>
            <a:pPr lvl="0"/>
            <a:r>
              <a:rPr lang="en-US" dirty="0" smtClean="0"/>
              <a:t>Content goes here (text / image / diagram / video). Make sure all media/graphics fit the column width, for better display results. </a:t>
            </a:r>
          </a:p>
        </p:txBody>
      </p:sp>
      <p:sp>
        <p:nvSpPr>
          <p:cNvPr id="13" name="Text Placeholder 3"/>
          <p:cNvSpPr>
            <a:spLocks noGrp="1"/>
          </p:cNvSpPr>
          <p:nvPr>
            <p:ph type="body" sz="quarter" idx="14" hasCustomPrompt="1"/>
          </p:nvPr>
        </p:nvSpPr>
        <p:spPr>
          <a:xfrm>
            <a:off x="-2" y="5943600"/>
            <a:ext cx="5976000" cy="828675"/>
          </a:xfrm>
          <a:solidFill>
            <a:srgbClr val="DF145E"/>
          </a:solidFill>
          <a:effectLst>
            <a:outerShdw blurRad="50800" dist="38100" dir="2700000" algn="tl" rotWithShape="0">
              <a:prstClr val="black">
                <a:alpha val="40000"/>
              </a:prstClr>
            </a:outerShdw>
          </a:effectLst>
        </p:spPr>
        <p:txBody>
          <a:bodyPr anchor="ctr" anchorCtr="0"/>
          <a:lstStyle>
            <a:lvl1pPr algn="ctr">
              <a:defRPr sz="2400" b="0" baseline="0">
                <a:solidFill>
                  <a:schemeClr val="bg1"/>
                </a:solidFill>
                <a:latin typeface="Calibri" panose="020F0502020204030204" pitchFamily="34" charset="0"/>
              </a:defRPr>
            </a:lvl1pPr>
          </a:lstStyle>
          <a:p>
            <a:pPr lvl="0"/>
            <a:r>
              <a:rPr lang="en-US" dirty="0" smtClean="0"/>
              <a:t>Button text here (add popup text in Notes)</a:t>
            </a:r>
          </a:p>
        </p:txBody>
      </p:sp>
      <p:sp>
        <p:nvSpPr>
          <p:cNvPr id="8" name="Text Placeholder 3"/>
          <p:cNvSpPr>
            <a:spLocks noGrp="1"/>
          </p:cNvSpPr>
          <p:nvPr>
            <p:ph type="body" sz="quarter" idx="17" hasCustomPrompt="1"/>
          </p:nvPr>
        </p:nvSpPr>
        <p:spPr>
          <a:xfrm>
            <a:off x="6216000" y="1476375"/>
            <a:ext cx="5976000" cy="1449161"/>
          </a:xfrm>
          <a:ln w="12700">
            <a:solidFill>
              <a:srgbClr val="DF145E"/>
            </a:solidFill>
          </a:ln>
        </p:spPr>
        <p:txBody>
          <a:bodyPr anchor="ctr" anchorCtr="0"/>
          <a:lstStyle>
            <a:lvl1pPr marL="0" marR="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solidFill>
                  <a:srgbClr val="DF145E"/>
                </a:solidFill>
                <a:latin typeface="Calibri" panose="020F0502020204030204" pitchFamily="34" charset="0"/>
              </a:defRPr>
            </a:lvl1pPr>
          </a:lstStyle>
          <a:p>
            <a:pPr lvl="0"/>
            <a:r>
              <a:rPr lang="en-US" dirty="0" smtClean="0"/>
              <a:t>Quote text goes here</a:t>
            </a:r>
            <a:endParaRPr lang="el-GR" dirty="0" smtClean="0"/>
          </a:p>
        </p:txBody>
      </p:sp>
    </p:spTree>
    <p:extLst>
      <p:ext uri="{BB962C8B-B14F-4D97-AF65-F5344CB8AC3E}">
        <p14:creationId xmlns:p14="http://schemas.microsoft.com/office/powerpoint/2010/main" val="3066480303"/>
      </p:ext>
    </p:extLst>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itle Tabs">
    <p:spTree>
      <p:nvGrpSpPr>
        <p:cNvPr id="1" name=""/>
        <p:cNvGrpSpPr/>
        <p:nvPr/>
      </p:nvGrpSpPr>
      <p:grpSpPr>
        <a:xfrm>
          <a:off x="0" y="0"/>
          <a:ext cx="0" cy="0"/>
          <a:chOff x="0" y="0"/>
          <a:chExt cx="0" cy="0"/>
        </a:xfrm>
      </p:grpSpPr>
      <p:sp>
        <p:nvSpPr>
          <p:cNvPr id="4" name="Text Placeholder 3"/>
          <p:cNvSpPr>
            <a:spLocks noGrp="1"/>
          </p:cNvSpPr>
          <p:nvPr>
            <p:ph type="body" sz="quarter" idx="20" hasCustomPrompt="1"/>
          </p:nvPr>
        </p:nvSpPr>
        <p:spPr>
          <a:xfrm>
            <a:off x="1" y="955609"/>
            <a:ext cx="2700000" cy="900000"/>
          </a:xfrm>
          <a:solidFill>
            <a:srgbClr val="DF145E"/>
          </a:solidFill>
        </p:spPr>
        <p:txBody>
          <a:bodyPr anchor="ctr" anchorCtr="0"/>
          <a:lstStyle>
            <a:lvl1pPr marL="0" indent="0" algn="ctr">
              <a:buNone/>
              <a:defRPr sz="2200" b="0" baseline="0">
                <a:solidFill>
                  <a:schemeClr val="bg1"/>
                </a:solidFill>
                <a:latin typeface="Calibri" panose="020F0502020204030204" pitchFamily="34" charset="0"/>
              </a:defRPr>
            </a:lvl1pPr>
          </a:lstStyle>
          <a:p>
            <a:pPr lvl="0"/>
            <a:r>
              <a:rPr lang="en-US" dirty="0" smtClean="0"/>
              <a:t>Tab title</a:t>
            </a:r>
            <a:endParaRPr lang="el-GR" dirty="0"/>
          </a:p>
        </p:txBody>
      </p:sp>
      <p:sp>
        <p:nvSpPr>
          <p:cNvPr id="22" name="Text Placeholder 3"/>
          <p:cNvSpPr>
            <a:spLocks noGrp="1"/>
          </p:cNvSpPr>
          <p:nvPr>
            <p:ph type="body" sz="quarter" idx="22" hasCustomPrompt="1"/>
          </p:nvPr>
        </p:nvSpPr>
        <p:spPr>
          <a:xfrm>
            <a:off x="1" y="1999428"/>
            <a:ext cx="2700000" cy="900000"/>
          </a:xfrm>
          <a:solidFill>
            <a:srgbClr val="FACADB"/>
          </a:solidFill>
        </p:spPr>
        <p:txBody>
          <a:bodyPr anchor="ctr" anchorCtr="0"/>
          <a:lstStyle>
            <a:lvl1pPr marL="0" indent="0" algn="ctr">
              <a:buNone/>
              <a:defRPr sz="2200" b="0">
                <a:solidFill>
                  <a:schemeClr val="bg1">
                    <a:lumMod val="65000"/>
                  </a:schemeClr>
                </a:solidFill>
                <a:latin typeface="Calibri" panose="020F0502020204030204" pitchFamily="34" charset="0"/>
              </a:defRPr>
            </a:lvl1pPr>
          </a:lstStyle>
          <a:p>
            <a:pPr lvl="0"/>
            <a:r>
              <a:rPr lang="en-US" dirty="0" smtClean="0"/>
              <a:t>Tab title</a:t>
            </a:r>
            <a:endParaRPr lang="el-GR" dirty="0"/>
          </a:p>
        </p:txBody>
      </p:sp>
      <p:sp>
        <p:nvSpPr>
          <p:cNvPr id="23" name="Text Placeholder 3"/>
          <p:cNvSpPr>
            <a:spLocks noGrp="1"/>
          </p:cNvSpPr>
          <p:nvPr>
            <p:ph type="body" sz="quarter" idx="23" hasCustomPrompt="1"/>
          </p:nvPr>
        </p:nvSpPr>
        <p:spPr>
          <a:xfrm>
            <a:off x="1" y="3043247"/>
            <a:ext cx="2700000" cy="900000"/>
          </a:xfrm>
          <a:solidFill>
            <a:srgbClr val="FACADB"/>
          </a:solidFill>
        </p:spPr>
        <p:txBody>
          <a:bodyPr anchor="ctr" anchorCtr="0"/>
          <a:lstStyle>
            <a:lvl1pPr marL="0" indent="0" algn="ctr">
              <a:buNone/>
              <a:defRPr sz="2200" b="0">
                <a:solidFill>
                  <a:schemeClr val="bg1">
                    <a:lumMod val="65000"/>
                  </a:schemeClr>
                </a:solidFill>
                <a:latin typeface="Calibri" panose="020F0502020204030204" pitchFamily="34" charset="0"/>
              </a:defRPr>
            </a:lvl1pPr>
          </a:lstStyle>
          <a:p>
            <a:pPr lvl="0"/>
            <a:r>
              <a:rPr lang="en-US" dirty="0" smtClean="0"/>
              <a:t>Tab title</a:t>
            </a:r>
            <a:endParaRPr lang="el-GR" dirty="0"/>
          </a:p>
        </p:txBody>
      </p:sp>
      <p:sp>
        <p:nvSpPr>
          <p:cNvPr id="24" name="Text Placeholder 3"/>
          <p:cNvSpPr>
            <a:spLocks noGrp="1"/>
          </p:cNvSpPr>
          <p:nvPr>
            <p:ph type="body" sz="quarter" idx="24" hasCustomPrompt="1"/>
          </p:nvPr>
        </p:nvSpPr>
        <p:spPr>
          <a:xfrm>
            <a:off x="1" y="4087066"/>
            <a:ext cx="2700000" cy="900000"/>
          </a:xfrm>
          <a:solidFill>
            <a:srgbClr val="FACADB"/>
          </a:solidFill>
        </p:spPr>
        <p:txBody>
          <a:bodyPr anchor="ctr" anchorCtr="0"/>
          <a:lstStyle>
            <a:lvl1pPr marL="0" indent="0" algn="ctr">
              <a:buNone/>
              <a:defRPr sz="2200" b="0">
                <a:solidFill>
                  <a:schemeClr val="bg1">
                    <a:lumMod val="65000"/>
                  </a:schemeClr>
                </a:solidFill>
                <a:latin typeface="Calibri" panose="020F0502020204030204" pitchFamily="34" charset="0"/>
              </a:defRPr>
            </a:lvl1pPr>
          </a:lstStyle>
          <a:p>
            <a:pPr lvl="0"/>
            <a:r>
              <a:rPr lang="en-US" dirty="0" smtClean="0"/>
              <a:t>Tab title</a:t>
            </a:r>
            <a:endParaRPr lang="el-GR" dirty="0"/>
          </a:p>
        </p:txBody>
      </p:sp>
      <p:sp>
        <p:nvSpPr>
          <p:cNvPr id="25" name="Text Placeholder 3"/>
          <p:cNvSpPr>
            <a:spLocks noGrp="1"/>
          </p:cNvSpPr>
          <p:nvPr>
            <p:ph type="body" sz="quarter" idx="25" hasCustomPrompt="1"/>
          </p:nvPr>
        </p:nvSpPr>
        <p:spPr>
          <a:xfrm>
            <a:off x="-1" y="5130885"/>
            <a:ext cx="2700000" cy="900000"/>
          </a:xfrm>
          <a:solidFill>
            <a:srgbClr val="FACADB"/>
          </a:solidFill>
        </p:spPr>
        <p:txBody>
          <a:bodyPr anchor="ctr" anchorCtr="0"/>
          <a:lstStyle>
            <a:lvl1pPr marL="0" indent="0" algn="ctr">
              <a:buNone/>
              <a:defRPr sz="2200" b="0">
                <a:solidFill>
                  <a:schemeClr val="bg1">
                    <a:lumMod val="65000"/>
                  </a:schemeClr>
                </a:solidFill>
                <a:latin typeface="Calibri" panose="020F0502020204030204" pitchFamily="34" charset="0"/>
              </a:defRPr>
            </a:lvl1pPr>
          </a:lstStyle>
          <a:p>
            <a:pPr lvl="0"/>
            <a:r>
              <a:rPr lang="en-US" dirty="0" smtClean="0"/>
              <a:t>Tab title</a:t>
            </a:r>
            <a:endParaRPr lang="el-GR" dirty="0"/>
          </a:p>
        </p:txBody>
      </p:sp>
      <p:sp>
        <p:nvSpPr>
          <p:cNvPr id="2" name="Title 1"/>
          <p:cNvSpPr>
            <a:spLocks noGrp="1"/>
          </p:cNvSpPr>
          <p:nvPr>
            <p:ph type="title" hasCustomPrompt="1"/>
          </p:nvPr>
        </p:nvSpPr>
        <p:spPr/>
        <p:txBody>
          <a:bodyPr/>
          <a:lstStyle>
            <a:lvl1pPr>
              <a:defRPr>
                <a:latin typeface="Calibri" panose="020F0502020204030204" pitchFamily="34" charset="0"/>
              </a:defRPr>
            </a:lvl1pPr>
          </a:lstStyle>
          <a:p>
            <a:r>
              <a:rPr lang="en-US" dirty="0" smtClean="0"/>
              <a:t>Section title goes here</a:t>
            </a:r>
            <a:endParaRPr lang="el-GR" dirty="0"/>
          </a:p>
        </p:txBody>
      </p:sp>
      <p:sp>
        <p:nvSpPr>
          <p:cNvPr id="14" name="Content Placeholder 2"/>
          <p:cNvSpPr>
            <a:spLocks noGrp="1"/>
          </p:cNvSpPr>
          <p:nvPr>
            <p:ph sz="half" idx="1" hasCustomPrompt="1"/>
          </p:nvPr>
        </p:nvSpPr>
        <p:spPr>
          <a:xfrm>
            <a:off x="2800350" y="942337"/>
            <a:ext cx="9391650" cy="5774552"/>
          </a:xfrm>
          <a:ln>
            <a:solidFill>
              <a:schemeClr val="bg1">
                <a:lumMod val="75000"/>
              </a:schemeClr>
            </a:solidFill>
          </a:ln>
        </p:spPr>
        <p:txBody>
          <a:bodyPr tIns="90000" bIns="90000"/>
          <a:lstStyle>
            <a:lvl1pPr marL="0" marR="0" indent="0" algn="just" defTabSz="914400" rtl="0" eaLnBrk="1" fontAlgn="auto" latinLnBrk="0" hangingPunct="1">
              <a:lnSpc>
                <a:spcPct val="90000"/>
              </a:lnSpc>
              <a:spcBef>
                <a:spcPts val="1000"/>
              </a:spcBef>
              <a:spcAft>
                <a:spcPts val="0"/>
              </a:spcAft>
              <a:buClrTx/>
              <a:buSzTx/>
              <a:buFont typeface="Arial" panose="020B0604020202020204" pitchFamily="34" charset="0"/>
              <a:buNone/>
              <a:tabLst/>
              <a:defRPr sz="2200" baseline="0">
                <a:latin typeface="Calibri" panose="020F0502020204030204" pitchFamily="34" charset="0"/>
              </a:defRPr>
            </a:lvl1pPr>
            <a:lvl2pPr>
              <a:defRPr sz="2400"/>
            </a:lvl2pPr>
            <a:lvl3pPr>
              <a:defRPr sz="2400"/>
            </a:lvl3pPr>
            <a:lvl4pPr>
              <a:defRPr sz="2400"/>
            </a:lvl4pPr>
            <a:lvl5pPr>
              <a:defRPr sz="2400"/>
            </a:lvl5pPr>
          </a:lstStyle>
          <a:p>
            <a:pPr lvl="0"/>
            <a:r>
              <a:rPr lang="en-US" dirty="0" smtClean="0"/>
              <a:t>This layout can be used to organize content into tabs. Write down the content of each tab in the Notes section below. Underline the tab title to distinguish between tabs. You can have up to 8 tabs in one page. Tab titles should be kept short (3-4 words max)</a:t>
            </a:r>
          </a:p>
        </p:txBody>
      </p:sp>
    </p:spTree>
    <p:extLst>
      <p:ext uri="{BB962C8B-B14F-4D97-AF65-F5344CB8AC3E}">
        <p14:creationId xmlns:p14="http://schemas.microsoft.com/office/powerpoint/2010/main" val="1388347225"/>
      </p:ext>
    </p:extLst>
  </p:cSld>
  <p:clrMapOvr>
    <a:masterClrMapping/>
  </p:clrMapOvr>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itle Subtitle Tabs">
    <p:spTree>
      <p:nvGrpSpPr>
        <p:cNvPr id="1" name=""/>
        <p:cNvGrpSpPr/>
        <p:nvPr/>
      </p:nvGrpSpPr>
      <p:grpSpPr>
        <a:xfrm>
          <a:off x="0" y="0"/>
          <a:ext cx="0" cy="0"/>
          <a:chOff x="0" y="0"/>
          <a:chExt cx="0" cy="0"/>
        </a:xfrm>
      </p:grpSpPr>
      <p:sp>
        <p:nvSpPr>
          <p:cNvPr id="4" name="Text Placeholder 3"/>
          <p:cNvSpPr>
            <a:spLocks noGrp="1"/>
          </p:cNvSpPr>
          <p:nvPr>
            <p:ph type="body" sz="quarter" idx="20" hasCustomPrompt="1"/>
          </p:nvPr>
        </p:nvSpPr>
        <p:spPr>
          <a:xfrm>
            <a:off x="1" y="1542632"/>
            <a:ext cx="2700000" cy="900000"/>
          </a:xfrm>
          <a:solidFill>
            <a:srgbClr val="DF145E"/>
          </a:solidFill>
        </p:spPr>
        <p:txBody>
          <a:bodyPr anchor="ctr" anchorCtr="0"/>
          <a:lstStyle>
            <a:lvl1pPr marL="0" indent="0" algn="ctr">
              <a:buNone/>
              <a:defRPr sz="2200" b="0" baseline="0">
                <a:solidFill>
                  <a:schemeClr val="bg1"/>
                </a:solidFill>
                <a:latin typeface="Calibri" panose="020F0502020204030204" pitchFamily="34" charset="0"/>
              </a:defRPr>
            </a:lvl1pPr>
          </a:lstStyle>
          <a:p>
            <a:pPr lvl="0"/>
            <a:r>
              <a:rPr lang="en-US" dirty="0" smtClean="0"/>
              <a:t>Tab title</a:t>
            </a:r>
            <a:endParaRPr lang="el-GR" dirty="0"/>
          </a:p>
        </p:txBody>
      </p:sp>
      <p:sp>
        <p:nvSpPr>
          <p:cNvPr id="22" name="Text Placeholder 3"/>
          <p:cNvSpPr>
            <a:spLocks noGrp="1"/>
          </p:cNvSpPr>
          <p:nvPr>
            <p:ph type="body" sz="quarter" idx="22" hasCustomPrompt="1"/>
          </p:nvPr>
        </p:nvSpPr>
        <p:spPr>
          <a:xfrm>
            <a:off x="1" y="2586451"/>
            <a:ext cx="2700000" cy="900000"/>
          </a:xfrm>
          <a:solidFill>
            <a:srgbClr val="FACADB"/>
          </a:solidFill>
        </p:spPr>
        <p:txBody>
          <a:bodyPr anchor="ctr" anchorCtr="0"/>
          <a:lstStyle>
            <a:lvl1pPr marL="0" indent="0" algn="ctr">
              <a:buNone/>
              <a:defRPr sz="2200" b="0">
                <a:solidFill>
                  <a:schemeClr val="bg1">
                    <a:lumMod val="65000"/>
                  </a:schemeClr>
                </a:solidFill>
                <a:latin typeface="Calibri" panose="020F0502020204030204" pitchFamily="34" charset="0"/>
              </a:defRPr>
            </a:lvl1pPr>
          </a:lstStyle>
          <a:p>
            <a:pPr lvl="0"/>
            <a:r>
              <a:rPr lang="en-US" dirty="0" smtClean="0"/>
              <a:t>Tab title</a:t>
            </a:r>
            <a:endParaRPr lang="el-GR" dirty="0"/>
          </a:p>
        </p:txBody>
      </p:sp>
      <p:sp>
        <p:nvSpPr>
          <p:cNvPr id="23" name="Text Placeholder 3"/>
          <p:cNvSpPr>
            <a:spLocks noGrp="1"/>
          </p:cNvSpPr>
          <p:nvPr>
            <p:ph type="body" sz="quarter" idx="23" hasCustomPrompt="1"/>
          </p:nvPr>
        </p:nvSpPr>
        <p:spPr>
          <a:xfrm>
            <a:off x="1" y="3630270"/>
            <a:ext cx="2700000" cy="900000"/>
          </a:xfrm>
          <a:solidFill>
            <a:srgbClr val="FACADB"/>
          </a:solidFill>
        </p:spPr>
        <p:txBody>
          <a:bodyPr anchor="ctr" anchorCtr="0"/>
          <a:lstStyle>
            <a:lvl1pPr marL="0" indent="0" algn="ctr">
              <a:buNone/>
              <a:defRPr sz="2200" b="0">
                <a:solidFill>
                  <a:schemeClr val="bg1">
                    <a:lumMod val="65000"/>
                  </a:schemeClr>
                </a:solidFill>
                <a:latin typeface="Calibri" panose="020F0502020204030204" pitchFamily="34" charset="0"/>
              </a:defRPr>
            </a:lvl1pPr>
          </a:lstStyle>
          <a:p>
            <a:pPr lvl="0"/>
            <a:r>
              <a:rPr lang="en-US" dirty="0" smtClean="0"/>
              <a:t>Tab title</a:t>
            </a:r>
            <a:endParaRPr lang="el-GR" dirty="0"/>
          </a:p>
        </p:txBody>
      </p:sp>
      <p:sp>
        <p:nvSpPr>
          <p:cNvPr id="24" name="Text Placeholder 3"/>
          <p:cNvSpPr>
            <a:spLocks noGrp="1"/>
          </p:cNvSpPr>
          <p:nvPr>
            <p:ph type="body" sz="quarter" idx="24" hasCustomPrompt="1"/>
          </p:nvPr>
        </p:nvSpPr>
        <p:spPr>
          <a:xfrm>
            <a:off x="1" y="4674089"/>
            <a:ext cx="2700000" cy="900000"/>
          </a:xfrm>
          <a:solidFill>
            <a:srgbClr val="FACADB"/>
          </a:solidFill>
        </p:spPr>
        <p:txBody>
          <a:bodyPr anchor="ctr" anchorCtr="0"/>
          <a:lstStyle>
            <a:lvl1pPr marL="0" indent="0" algn="ctr">
              <a:buNone/>
              <a:defRPr sz="2200" b="0">
                <a:solidFill>
                  <a:schemeClr val="bg1">
                    <a:lumMod val="65000"/>
                  </a:schemeClr>
                </a:solidFill>
                <a:latin typeface="Calibri" panose="020F0502020204030204" pitchFamily="34" charset="0"/>
              </a:defRPr>
            </a:lvl1pPr>
          </a:lstStyle>
          <a:p>
            <a:pPr lvl="0"/>
            <a:r>
              <a:rPr lang="en-US" dirty="0" smtClean="0"/>
              <a:t>Tab title</a:t>
            </a:r>
            <a:endParaRPr lang="el-GR" dirty="0"/>
          </a:p>
        </p:txBody>
      </p:sp>
      <p:sp>
        <p:nvSpPr>
          <p:cNvPr id="25" name="Text Placeholder 3"/>
          <p:cNvSpPr>
            <a:spLocks noGrp="1"/>
          </p:cNvSpPr>
          <p:nvPr>
            <p:ph type="body" sz="quarter" idx="25" hasCustomPrompt="1"/>
          </p:nvPr>
        </p:nvSpPr>
        <p:spPr>
          <a:xfrm>
            <a:off x="-1" y="5717908"/>
            <a:ext cx="2700000" cy="900000"/>
          </a:xfrm>
          <a:solidFill>
            <a:srgbClr val="FACADB"/>
          </a:solidFill>
        </p:spPr>
        <p:txBody>
          <a:bodyPr anchor="ctr" anchorCtr="0"/>
          <a:lstStyle>
            <a:lvl1pPr marL="0" indent="0" algn="ctr">
              <a:buNone/>
              <a:defRPr sz="2200" b="0">
                <a:solidFill>
                  <a:schemeClr val="bg1">
                    <a:lumMod val="65000"/>
                  </a:schemeClr>
                </a:solidFill>
                <a:latin typeface="Calibri" panose="020F0502020204030204" pitchFamily="34" charset="0"/>
              </a:defRPr>
            </a:lvl1pPr>
          </a:lstStyle>
          <a:p>
            <a:pPr lvl="0"/>
            <a:r>
              <a:rPr lang="en-US" dirty="0" smtClean="0"/>
              <a:t>Tab title</a:t>
            </a:r>
            <a:endParaRPr lang="el-GR" dirty="0"/>
          </a:p>
        </p:txBody>
      </p:sp>
      <p:sp>
        <p:nvSpPr>
          <p:cNvPr id="2" name="Title 1"/>
          <p:cNvSpPr>
            <a:spLocks noGrp="1"/>
          </p:cNvSpPr>
          <p:nvPr>
            <p:ph type="title" hasCustomPrompt="1"/>
          </p:nvPr>
        </p:nvSpPr>
        <p:spPr/>
        <p:txBody>
          <a:bodyPr/>
          <a:lstStyle>
            <a:lvl1pPr>
              <a:defRPr>
                <a:latin typeface="Calibri" panose="020F0502020204030204" pitchFamily="34" charset="0"/>
              </a:defRPr>
            </a:lvl1pPr>
          </a:lstStyle>
          <a:p>
            <a:r>
              <a:rPr lang="en-US" dirty="0" smtClean="0"/>
              <a:t>Section title goes here</a:t>
            </a:r>
            <a:endParaRPr lang="el-GR" dirty="0"/>
          </a:p>
        </p:txBody>
      </p:sp>
      <p:sp>
        <p:nvSpPr>
          <p:cNvPr id="15" name="Text Placeholder 9"/>
          <p:cNvSpPr>
            <a:spLocks noGrp="1"/>
          </p:cNvSpPr>
          <p:nvPr>
            <p:ph type="body" sz="quarter" idx="10" hasCustomPrompt="1"/>
          </p:nvPr>
        </p:nvSpPr>
        <p:spPr>
          <a:xfrm>
            <a:off x="0" y="854672"/>
            <a:ext cx="12192000" cy="550862"/>
          </a:xfrm>
          <a:solidFill>
            <a:schemeClr val="bg1">
              <a:lumMod val="85000"/>
            </a:schemeClr>
          </a:solidFill>
        </p:spPr>
        <p:txBody>
          <a:bodyPr anchor="ctr" anchorCtr="0"/>
          <a:lstStyle>
            <a:lvl1pPr>
              <a:defRPr sz="2600" baseline="0">
                <a:latin typeface="Calibri" panose="020F0502020204030204" pitchFamily="34" charset="0"/>
              </a:defRPr>
            </a:lvl1pPr>
          </a:lstStyle>
          <a:p>
            <a:pPr lvl="0"/>
            <a:r>
              <a:rPr lang="en-US" dirty="0" smtClean="0"/>
              <a:t>Sub-section title goes here</a:t>
            </a:r>
            <a:endParaRPr lang="el-GR" dirty="0"/>
          </a:p>
        </p:txBody>
      </p:sp>
      <p:sp>
        <p:nvSpPr>
          <p:cNvPr id="14" name="Content Placeholder 2"/>
          <p:cNvSpPr>
            <a:spLocks noGrp="1"/>
          </p:cNvSpPr>
          <p:nvPr>
            <p:ph sz="half" idx="1" hasCustomPrompt="1"/>
          </p:nvPr>
        </p:nvSpPr>
        <p:spPr>
          <a:xfrm>
            <a:off x="2800350" y="1529360"/>
            <a:ext cx="9391650" cy="5088548"/>
          </a:xfrm>
          <a:ln>
            <a:solidFill>
              <a:schemeClr val="bg1">
                <a:lumMod val="75000"/>
              </a:schemeClr>
            </a:solidFill>
          </a:ln>
        </p:spPr>
        <p:txBody>
          <a:bodyPr tIns="90000" bIns="90000"/>
          <a:lstStyle>
            <a:lvl1pPr marL="0" marR="0" indent="0" algn="just" defTabSz="914400" rtl="0" eaLnBrk="1" fontAlgn="auto" latinLnBrk="0" hangingPunct="1">
              <a:lnSpc>
                <a:spcPct val="90000"/>
              </a:lnSpc>
              <a:spcBef>
                <a:spcPts val="1000"/>
              </a:spcBef>
              <a:spcAft>
                <a:spcPts val="0"/>
              </a:spcAft>
              <a:buClrTx/>
              <a:buSzTx/>
              <a:buFont typeface="Arial" panose="020B0604020202020204" pitchFamily="34" charset="0"/>
              <a:buNone/>
              <a:tabLst/>
              <a:defRPr sz="2200" baseline="0">
                <a:latin typeface="Calibri" panose="020F0502020204030204" pitchFamily="34" charset="0"/>
              </a:defRPr>
            </a:lvl1pPr>
            <a:lvl2pPr>
              <a:defRPr sz="2400"/>
            </a:lvl2pPr>
            <a:lvl3pPr>
              <a:defRPr sz="2400"/>
            </a:lvl3pPr>
            <a:lvl4pPr>
              <a:defRPr sz="2400"/>
            </a:lvl4pPr>
            <a:lvl5pPr>
              <a:defRPr sz="2400"/>
            </a:lvl5pPr>
          </a:lstStyle>
          <a:p>
            <a:pPr lvl="0"/>
            <a:r>
              <a:rPr lang="en-US" dirty="0" smtClean="0"/>
              <a:t>This layout can be used to organize content into tabs. Write down the content of each tab in the Notes section below. Underline the tab title to distinguish between tabs. You can have up to 8 tabs in one page. Tab titles should be kept short (3-4 words max)</a:t>
            </a:r>
          </a:p>
        </p:txBody>
      </p:sp>
    </p:spTree>
    <p:extLst>
      <p:ext uri="{BB962C8B-B14F-4D97-AF65-F5344CB8AC3E}">
        <p14:creationId xmlns:p14="http://schemas.microsoft.com/office/powerpoint/2010/main" val="3070875831"/>
      </p:ext>
    </p:extLst>
  </p:cSld>
  <p:clrMapOvr>
    <a:masterClrMapping/>
  </p:clrMapOvr>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itle + Process">
    <p:spTree>
      <p:nvGrpSpPr>
        <p:cNvPr id="1" name=""/>
        <p:cNvGrpSpPr/>
        <p:nvPr/>
      </p:nvGrpSpPr>
      <p:grpSpPr>
        <a:xfrm>
          <a:off x="0" y="0"/>
          <a:ext cx="0" cy="0"/>
          <a:chOff x="0" y="0"/>
          <a:chExt cx="0" cy="0"/>
        </a:xfrm>
      </p:grpSpPr>
      <p:sp>
        <p:nvSpPr>
          <p:cNvPr id="11" name="Title 1"/>
          <p:cNvSpPr>
            <a:spLocks noGrp="1"/>
          </p:cNvSpPr>
          <p:nvPr>
            <p:ph type="title" hasCustomPrompt="1"/>
          </p:nvPr>
        </p:nvSpPr>
        <p:spPr>
          <a:xfrm>
            <a:off x="0" y="0"/>
            <a:ext cx="12192000" cy="797522"/>
          </a:xfrm>
        </p:spPr>
        <p:txBody>
          <a:bodyPr/>
          <a:lstStyle>
            <a:lvl1pPr>
              <a:defRPr>
                <a:latin typeface="Calibri" panose="020F0502020204030204" pitchFamily="34" charset="0"/>
              </a:defRPr>
            </a:lvl1pPr>
          </a:lstStyle>
          <a:p>
            <a:r>
              <a:rPr lang="en-US" dirty="0" smtClean="0"/>
              <a:t>Section title goes here</a:t>
            </a:r>
            <a:endParaRPr lang="el-GR" dirty="0"/>
          </a:p>
        </p:txBody>
      </p:sp>
      <p:sp>
        <p:nvSpPr>
          <p:cNvPr id="9" name="Content Placeholder 2"/>
          <p:cNvSpPr>
            <a:spLocks noGrp="1"/>
          </p:cNvSpPr>
          <p:nvPr>
            <p:ph sz="half" idx="1" hasCustomPrompt="1"/>
          </p:nvPr>
        </p:nvSpPr>
        <p:spPr>
          <a:xfrm>
            <a:off x="0" y="864904"/>
            <a:ext cx="12192000" cy="5202521"/>
          </a:xfrm>
          <a:ln>
            <a:solidFill>
              <a:schemeClr val="bg1">
                <a:lumMod val="75000"/>
              </a:schemeClr>
            </a:solidFill>
          </a:ln>
        </p:spPr>
        <p:txBody>
          <a:bodyPr tIns="90000" bIns="90000"/>
          <a:lstStyle>
            <a:lvl1pPr marL="0" marR="0" indent="0" algn="just" defTabSz="914400" rtl="0" eaLnBrk="1" fontAlgn="auto" latinLnBrk="0" hangingPunct="1">
              <a:lnSpc>
                <a:spcPct val="90000"/>
              </a:lnSpc>
              <a:spcBef>
                <a:spcPts val="1000"/>
              </a:spcBef>
              <a:spcAft>
                <a:spcPts val="0"/>
              </a:spcAft>
              <a:buClrTx/>
              <a:buSzTx/>
              <a:buFont typeface="Arial" panose="020B0604020202020204" pitchFamily="34" charset="0"/>
              <a:buNone/>
              <a:tabLst/>
              <a:defRPr sz="2400" baseline="0">
                <a:latin typeface="Calibri" panose="020F0502020204030204" pitchFamily="34" charset="0"/>
              </a:defRPr>
            </a:lvl1pPr>
            <a:lvl2pPr>
              <a:defRPr sz="2400"/>
            </a:lvl2pPr>
            <a:lvl3pPr>
              <a:defRPr sz="2400"/>
            </a:lvl3pPr>
            <a:lvl4pPr>
              <a:defRPr sz="2400"/>
            </a:lvl4pPr>
            <a:lvl5pPr>
              <a:defRPr sz="2400"/>
            </a:lvl5pPr>
          </a:lstStyle>
          <a:p>
            <a:pPr lvl="0"/>
            <a:r>
              <a:rPr lang="en-US" dirty="0" smtClean="0"/>
              <a:t>This layout can be used to describe the steps of a process. Write down the content of each step in the Notes section below. Underline the step title to distinguish between steps. You can have up to 6 steps in one page. Step titles should be kept short (3-4 words max)</a:t>
            </a:r>
          </a:p>
        </p:txBody>
      </p:sp>
      <p:sp>
        <p:nvSpPr>
          <p:cNvPr id="7" name="Pentagon 6"/>
          <p:cNvSpPr/>
          <p:nvPr userDrawn="1"/>
        </p:nvSpPr>
        <p:spPr>
          <a:xfrm>
            <a:off x="0" y="6128003"/>
            <a:ext cx="4123628" cy="602846"/>
          </a:xfrm>
          <a:prstGeom prst="homePlate">
            <a:avLst/>
          </a:prstGeom>
          <a:solidFill>
            <a:srgbClr val="DF145E"/>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dirty="0">
              <a:solidFill>
                <a:schemeClr val="bg1"/>
              </a:solidFill>
              <a:latin typeface="Century Gothic" panose="020B0502020202020204" pitchFamily="34" charset="0"/>
            </a:endParaRPr>
          </a:p>
        </p:txBody>
      </p:sp>
      <p:sp>
        <p:nvSpPr>
          <p:cNvPr id="8" name="Chevron 7"/>
          <p:cNvSpPr/>
          <p:nvPr userDrawn="1"/>
        </p:nvSpPr>
        <p:spPr>
          <a:xfrm>
            <a:off x="4127965" y="6128003"/>
            <a:ext cx="3960000" cy="602846"/>
          </a:xfrm>
          <a:prstGeom prst="chevron">
            <a:avLst/>
          </a:prstGeom>
          <a:solidFill>
            <a:srgbClr val="FACADB"/>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dirty="0">
              <a:solidFill>
                <a:schemeClr val="bg1">
                  <a:lumMod val="50000"/>
                </a:schemeClr>
              </a:solidFill>
              <a:latin typeface="Century Gothic" panose="020B0502020202020204" pitchFamily="34" charset="0"/>
            </a:endParaRPr>
          </a:p>
        </p:txBody>
      </p:sp>
      <p:sp>
        <p:nvSpPr>
          <p:cNvPr id="10" name="Chevron 9"/>
          <p:cNvSpPr/>
          <p:nvPr userDrawn="1"/>
        </p:nvSpPr>
        <p:spPr>
          <a:xfrm>
            <a:off x="8087965" y="6128003"/>
            <a:ext cx="4104034" cy="602846"/>
          </a:xfrm>
          <a:prstGeom prst="chevron">
            <a:avLst/>
          </a:prstGeom>
          <a:solidFill>
            <a:srgbClr val="FACADB"/>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dirty="0">
              <a:solidFill>
                <a:schemeClr val="bg1">
                  <a:lumMod val="50000"/>
                </a:schemeClr>
              </a:solidFill>
              <a:latin typeface="Century Gothic" panose="020B0502020202020204" pitchFamily="34" charset="0"/>
            </a:endParaRPr>
          </a:p>
        </p:txBody>
      </p:sp>
      <p:sp>
        <p:nvSpPr>
          <p:cNvPr id="12" name="Text Placeholder 6"/>
          <p:cNvSpPr>
            <a:spLocks noGrp="1"/>
          </p:cNvSpPr>
          <p:nvPr>
            <p:ph type="body" sz="quarter" idx="13" hasCustomPrompt="1"/>
          </p:nvPr>
        </p:nvSpPr>
        <p:spPr>
          <a:xfrm>
            <a:off x="101600" y="6186614"/>
            <a:ext cx="3708399" cy="485624"/>
          </a:xfrm>
        </p:spPr>
        <p:txBody>
          <a:bodyPr anchor="ctr"/>
          <a:lstStyle>
            <a:lvl1pPr algn="ctr">
              <a:defRPr sz="2400" baseline="0">
                <a:solidFill>
                  <a:schemeClr val="bg1"/>
                </a:solidFill>
                <a:latin typeface="Calibri" panose="020F0502020204030204" pitchFamily="34" charset="0"/>
              </a:defRPr>
            </a:lvl1pPr>
          </a:lstStyle>
          <a:p>
            <a:pPr lvl="0"/>
            <a:r>
              <a:rPr lang="en-US" dirty="0" smtClean="0"/>
              <a:t>Step 1</a:t>
            </a:r>
            <a:endParaRPr lang="el-GR" dirty="0"/>
          </a:p>
        </p:txBody>
      </p:sp>
      <p:sp>
        <p:nvSpPr>
          <p:cNvPr id="13" name="Text Placeholder 6"/>
          <p:cNvSpPr>
            <a:spLocks noGrp="1"/>
          </p:cNvSpPr>
          <p:nvPr>
            <p:ph type="body" sz="quarter" idx="14" hasCustomPrompt="1"/>
          </p:nvPr>
        </p:nvSpPr>
        <p:spPr>
          <a:xfrm>
            <a:off x="4445000" y="6186614"/>
            <a:ext cx="3324999" cy="485624"/>
          </a:xfrm>
        </p:spPr>
        <p:txBody>
          <a:bodyPr anchor="ctr"/>
          <a:lstStyle>
            <a:lvl1pPr algn="ctr">
              <a:defRPr sz="2400" baseline="0">
                <a:solidFill>
                  <a:schemeClr val="bg1">
                    <a:lumMod val="50000"/>
                  </a:schemeClr>
                </a:solidFill>
                <a:latin typeface="Calibri" panose="020F0502020204030204" pitchFamily="34" charset="0"/>
              </a:defRPr>
            </a:lvl1pPr>
          </a:lstStyle>
          <a:p>
            <a:pPr lvl="0"/>
            <a:r>
              <a:rPr lang="en-US" dirty="0" smtClean="0"/>
              <a:t>Step 2</a:t>
            </a:r>
            <a:endParaRPr lang="el-GR" dirty="0"/>
          </a:p>
        </p:txBody>
      </p:sp>
      <p:sp>
        <p:nvSpPr>
          <p:cNvPr id="14" name="Text Placeholder 6"/>
          <p:cNvSpPr>
            <a:spLocks noGrp="1"/>
          </p:cNvSpPr>
          <p:nvPr>
            <p:ph type="body" sz="quarter" idx="15" hasCustomPrompt="1"/>
          </p:nvPr>
        </p:nvSpPr>
        <p:spPr>
          <a:xfrm>
            <a:off x="8405000" y="6186614"/>
            <a:ext cx="3439867" cy="485624"/>
          </a:xfrm>
        </p:spPr>
        <p:txBody>
          <a:bodyPr anchor="ctr"/>
          <a:lstStyle>
            <a:lvl1pPr algn="ctr">
              <a:defRPr sz="2400" baseline="0">
                <a:solidFill>
                  <a:schemeClr val="bg1">
                    <a:lumMod val="50000"/>
                  </a:schemeClr>
                </a:solidFill>
                <a:latin typeface="Calibri" panose="020F0502020204030204" pitchFamily="34" charset="0"/>
              </a:defRPr>
            </a:lvl1pPr>
          </a:lstStyle>
          <a:p>
            <a:pPr lvl="0"/>
            <a:r>
              <a:rPr lang="en-US" dirty="0" smtClean="0"/>
              <a:t>Step 3</a:t>
            </a:r>
            <a:endParaRPr lang="el-GR" dirty="0"/>
          </a:p>
        </p:txBody>
      </p:sp>
    </p:spTree>
    <p:extLst>
      <p:ext uri="{BB962C8B-B14F-4D97-AF65-F5344CB8AC3E}">
        <p14:creationId xmlns:p14="http://schemas.microsoft.com/office/powerpoint/2010/main" val="1799665619"/>
      </p:ext>
    </p:extLst>
  </p:cSld>
  <p:clrMapOvr>
    <a:masterClrMapping/>
  </p:clrMapOvr>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Title + Subtitle + Process">
    <p:spTree>
      <p:nvGrpSpPr>
        <p:cNvPr id="1" name=""/>
        <p:cNvGrpSpPr/>
        <p:nvPr/>
      </p:nvGrpSpPr>
      <p:grpSpPr>
        <a:xfrm>
          <a:off x="0" y="0"/>
          <a:ext cx="0" cy="0"/>
          <a:chOff x="0" y="0"/>
          <a:chExt cx="0" cy="0"/>
        </a:xfrm>
      </p:grpSpPr>
      <p:sp>
        <p:nvSpPr>
          <p:cNvPr id="11" name="Title 1"/>
          <p:cNvSpPr>
            <a:spLocks noGrp="1"/>
          </p:cNvSpPr>
          <p:nvPr>
            <p:ph type="title" hasCustomPrompt="1"/>
          </p:nvPr>
        </p:nvSpPr>
        <p:spPr>
          <a:xfrm>
            <a:off x="0" y="0"/>
            <a:ext cx="12191999" cy="797522"/>
          </a:xfrm>
        </p:spPr>
        <p:txBody>
          <a:bodyPr/>
          <a:lstStyle>
            <a:lvl1pPr>
              <a:defRPr>
                <a:latin typeface="+mn-lt"/>
              </a:defRPr>
            </a:lvl1pPr>
          </a:lstStyle>
          <a:p>
            <a:r>
              <a:rPr lang="en-US" dirty="0" smtClean="0"/>
              <a:t>Section title goes here</a:t>
            </a:r>
            <a:endParaRPr lang="el-GR" dirty="0"/>
          </a:p>
        </p:txBody>
      </p:sp>
      <p:sp>
        <p:nvSpPr>
          <p:cNvPr id="29" name="Text Placeholder 9"/>
          <p:cNvSpPr>
            <a:spLocks noGrp="1"/>
          </p:cNvSpPr>
          <p:nvPr>
            <p:ph type="body" sz="quarter" idx="10" hasCustomPrompt="1"/>
          </p:nvPr>
        </p:nvSpPr>
        <p:spPr>
          <a:xfrm>
            <a:off x="0" y="854672"/>
            <a:ext cx="12192000" cy="550862"/>
          </a:xfrm>
          <a:solidFill>
            <a:schemeClr val="bg1">
              <a:lumMod val="85000"/>
            </a:schemeClr>
          </a:solidFill>
        </p:spPr>
        <p:txBody>
          <a:bodyPr anchor="ctr" anchorCtr="0"/>
          <a:lstStyle>
            <a:lvl1pPr>
              <a:defRPr sz="2600" baseline="0">
                <a:latin typeface="+mn-lt"/>
              </a:defRPr>
            </a:lvl1pPr>
          </a:lstStyle>
          <a:p>
            <a:pPr lvl="0"/>
            <a:r>
              <a:rPr lang="en-US" dirty="0" smtClean="0"/>
              <a:t>Sub-section title goes here</a:t>
            </a:r>
            <a:endParaRPr lang="el-GR" dirty="0"/>
          </a:p>
        </p:txBody>
      </p:sp>
      <p:sp>
        <p:nvSpPr>
          <p:cNvPr id="20" name="Content Placeholder 2"/>
          <p:cNvSpPr>
            <a:spLocks noGrp="1"/>
          </p:cNvSpPr>
          <p:nvPr>
            <p:ph sz="half" idx="1" hasCustomPrompt="1"/>
          </p:nvPr>
        </p:nvSpPr>
        <p:spPr>
          <a:xfrm>
            <a:off x="0" y="1462685"/>
            <a:ext cx="12191999" cy="4595216"/>
          </a:xfrm>
          <a:ln>
            <a:solidFill>
              <a:schemeClr val="bg1">
                <a:lumMod val="75000"/>
              </a:schemeClr>
            </a:solidFill>
          </a:ln>
        </p:spPr>
        <p:txBody>
          <a:bodyPr tIns="90000" bIns="90000"/>
          <a:lstStyle>
            <a:lvl1pPr marL="0" indent="0">
              <a:buNone/>
              <a:defRPr sz="2400">
                <a:latin typeface="+mn-lt"/>
              </a:defRPr>
            </a:lvl1pPr>
            <a:lvl2pPr>
              <a:defRPr sz="2400"/>
            </a:lvl2pPr>
            <a:lvl3pPr>
              <a:defRPr sz="2400"/>
            </a:lvl3pPr>
            <a:lvl4pPr>
              <a:defRPr sz="2400"/>
            </a:lvl4pPr>
            <a:lvl5pPr>
              <a:defRPr sz="2400"/>
            </a:lvl5pPr>
          </a:lstStyle>
          <a:p>
            <a:pPr lvl="0"/>
            <a:r>
              <a:rPr lang="en-US" dirty="0" smtClean="0"/>
              <a:t>This layout can be used to describe the steps of a process. Write down the content of each step in the Notes section below. Underline the step title to distinguish between steps. You can have up to 6 steps in one page. Step titles should be kept short (3-4 words max)</a:t>
            </a:r>
          </a:p>
        </p:txBody>
      </p:sp>
      <p:sp>
        <p:nvSpPr>
          <p:cNvPr id="24" name="Pentagon 23"/>
          <p:cNvSpPr/>
          <p:nvPr userDrawn="1"/>
        </p:nvSpPr>
        <p:spPr>
          <a:xfrm>
            <a:off x="0" y="6128003"/>
            <a:ext cx="4123628" cy="602846"/>
          </a:xfrm>
          <a:prstGeom prst="homePlate">
            <a:avLst/>
          </a:prstGeom>
          <a:solidFill>
            <a:srgbClr val="DF145E"/>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dirty="0">
              <a:solidFill>
                <a:schemeClr val="bg1"/>
              </a:solidFill>
              <a:latin typeface="Century Gothic" panose="020B0502020202020204" pitchFamily="34" charset="0"/>
            </a:endParaRPr>
          </a:p>
        </p:txBody>
      </p:sp>
      <p:sp>
        <p:nvSpPr>
          <p:cNvPr id="25" name="Chevron 24"/>
          <p:cNvSpPr/>
          <p:nvPr userDrawn="1"/>
        </p:nvSpPr>
        <p:spPr>
          <a:xfrm>
            <a:off x="4127965" y="6128003"/>
            <a:ext cx="3960000" cy="602846"/>
          </a:xfrm>
          <a:prstGeom prst="chevron">
            <a:avLst/>
          </a:prstGeom>
          <a:solidFill>
            <a:srgbClr val="FACADB"/>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dirty="0">
              <a:solidFill>
                <a:schemeClr val="bg1">
                  <a:lumMod val="50000"/>
                </a:schemeClr>
              </a:solidFill>
              <a:latin typeface="+mn-lt"/>
            </a:endParaRPr>
          </a:p>
        </p:txBody>
      </p:sp>
      <p:sp>
        <p:nvSpPr>
          <p:cNvPr id="32" name="Chevron 31"/>
          <p:cNvSpPr/>
          <p:nvPr userDrawn="1"/>
        </p:nvSpPr>
        <p:spPr>
          <a:xfrm>
            <a:off x="8087965" y="6128003"/>
            <a:ext cx="4104034" cy="602846"/>
          </a:xfrm>
          <a:prstGeom prst="chevron">
            <a:avLst/>
          </a:prstGeom>
          <a:solidFill>
            <a:srgbClr val="FACADB"/>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dirty="0">
              <a:solidFill>
                <a:schemeClr val="bg1">
                  <a:lumMod val="50000"/>
                </a:schemeClr>
              </a:solidFill>
              <a:latin typeface="+mn-lt"/>
            </a:endParaRPr>
          </a:p>
        </p:txBody>
      </p:sp>
      <p:sp>
        <p:nvSpPr>
          <p:cNvPr id="8" name="Text Placeholder 6"/>
          <p:cNvSpPr>
            <a:spLocks noGrp="1"/>
          </p:cNvSpPr>
          <p:nvPr>
            <p:ph type="body" sz="quarter" idx="13" hasCustomPrompt="1"/>
          </p:nvPr>
        </p:nvSpPr>
        <p:spPr>
          <a:xfrm>
            <a:off x="-4337" y="6186614"/>
            <a:ext cx="3823862" cy="485624"/>
          </a:xfrm>
        </p:spPr>
        <p:txBody>
          <a:bodyPr anchor="ctr"/>
          <a:lstStyle>
            <a:lvl1pPr algn="ctr">
              <a:defRPr sz="2400" baseline="0">
                <a:solidFill>
                  <a:schemeClr val="bg1"/>
                </a:solidFill>
                <a:latin typeface="+mn-lt"/>
              </a:defRPr>
            </a:lvl1pPr>
          </a:lstStyle>
          <a:p>
            <a:pPr lvl="0"/>
            <a:r>
              <a:rPr lang="en-US" dirty="0" smtClean="0"/>
              <a:t>Step 1</a:t>
            </a:r>
            <a:endParaRPr lang="el-GR" dirty="0"/>
          </a:p>
        </p:txBody>
      </p:sp>
      <p:sp>
        <p:nvSpPr>
          <p:cNvPr id="9" name="Text Placeholder 6"/>
          <p:cNvSpPr>
            <a:spLocks noGrp="1"/>
          </p:cNvSpPr>
          <p:nvPr>
            <p:ph type="body" sz="quarter" idx="14" hasCustomPrompt="1"/>
          </p:nvPr>
        </p:nvSpPr>
        <p:spPr>
          <a:xfrm>
            <a:off x="4453467" y="6186614"/>
            <a:ext cx="3326057" cy="485624"/>
          </a:xfrm>
        </p:spPr>
        <p:txBody>
          <a:bodyPr anchor="ctr"/>
          <a:lstStyle>
            <a:lvl1pPr algn="ctr">
              <a:defRPr sz="2400" baseline="0">
                <a:solidFill>
                  <a:schemeClr val="bg1">
                    <a:lumMod val="50000"/>
                  </a:schemeClr>
                </a:solidFill>
                <a:latin typeface="Calibri" panose="020F0502020204030204" pitchFamily="34" charset="0"/>
              </a:defRPr>
            </a:lvl1pPr>
          </a:lstStyle>
          <a:p>
            <a:pPr lvl="0"/>
            <a:r>
              <a:rPr lang="en-US" dirty="0" smtClean="0"/>
              <a:t>Step 2</a:t>
            </a:r>
            <a:endParaRPr lang="el-GR" dirty="0"/>
          </a:p>
        </p:txBody>
      </p:sp>
      <p:sp>
        <p:nvSpPr>
          <p:cNvPr id="10" name="Text Placeholder 6"/>
          <p:cNvSpPr>
            <a:spLocks noGrp="1"/>
          </p:cNvSpPr>
          <p:nvPr>
            <p:ph type="body" sz="quarter" idx="15" hasCustomPrompt="1"/>
          </p:nvPr>
        </p:nvSpPr>
        <p:spPr>
          <a:xfrm>
            <a:off x="8413467" y="6186614"/>
            <a:ext cx="3439865" cy="485624"/>
          </a:xfrm>
        </p:spPr>
        <p:txBody>
          <a:bodyPr anchor="ctr"/>
          <a:lstStyle>
            <a:lvl1pPr algn="ctr">
              <a:defRPr sz="2400" baseline="0">
                <a:solidFill>
                  <a:schemeClr val="bg1">
                    <a:lumMod val="50000"/>
                  </a:schemeClr>
                </a:solidFill>
                <a:latin typeface="Calibri" panose="020F0502020204030204" pitchFamily="34" charset="0"/>
              </a:defRPr>
            </a:lvl1pPr>
          </a:lstStyle>
          <a:p>
            <a:pPr lvl="0"/>
            <a:r>
              <a:rPr lang="en-US" dirty="0" smtClean="0"/>
              <a:t>Step 3</a:t>
            </a:r>
            <a:endParaRPr lang="el-GR" dirty="0"/>
          </a:p>
        </p:txBody>
      </p:sp>
    </p:spTree>
    <p:extLst>
      <p:ext uri="{BB962C8B-B14F-4D97-AF65-F5344CB8AC3E}">
        <p14:creationId xmlns:p14="http://schemas.microsoft.com/office/powerpoint/2010/main" val="834433417"/>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ubtitle Text - 1col">
    <p:spTree>
      <p:nvGrpSpPr>
        <p:cNvPr id="1" name=""/>
        <p:cNvGrpSpPr/>
        <p:nvPr/>
      </p:nvGrpSpPr>
      <p:grpSpPr>
        <a:xfrm>
          <a:off x="0" y="0"/>
          <a:ext cx="0" cy="0"/>
          <a:chOff x="0" y="0"/>
          <a:chExt cx="0" cy="0"/>
        </a:xfrm>
      </p:grpSpPr>
      <p:sp>
        <p:nvSpPr>
          <p:cNvPr id="3" name="Title 2"/>
          <p:cNvSpPr>
            <a:spLocks noGrp="1"/>
          </p:cNvSpPr>
          <p:nvPr>
            <p:ph type="title" hasCustomPrompt="1"/>
          </p:nvPr>
        </p:nvSpPr>
        <p:spPr/>
        <p:txBody>
          <a:bodyPr/>
          <a:lstStyle>
            <a:lvl1pPr>
              <a:defRPr>
                <a:latin typeface="Calibri" panose="020F0502020204030204" pitchFamily="34" charset="0"/>
              </a:defRPr>
            </a:lvl1pPr>
          </a:lstStyle>
          <a:p>
            <a:r>
              <a:rPr lang="en-US" dirty="0" smtClean="0"/>
              <a:t>Section title goes here</a:t>
            </a:r>
            <a:endParaRPr lang="el-GR" dirty="0"/>
          </a:p>
        </p:txBody>
      </p:sp>
      <p:sp>
        <p:nvSpPr>
          <p:cNvPr id="10" name="Text Placeholder 9"/>
          <p:cNvSpPr>
            <a:spLocks noGrp="1"/>
          </p:cNvSpPr>
          <p:nvPr>
            <p:ph type="body" sz="quarter" idx="10" hasCustomPrompt="1"/>
          </p:nvPr>
        </p:nvSpPr>
        <p:spPr>
          <a:xfrm>
            <a:off x="0" y="854672"/>
            <a:ext cx="12192000" cy="550862"/>
          </a:xfrm>
          <a:solidFill>
            <a:schemeClr val="bg1">
              <a:lumMod val="85000"/>
            </a:schemeClr>
          </a:solidFill>
        </p:spPr>
        <p:txBody>
          <a:bodyPr anchor="ctr" anchorCtr="0"/>
          <a:lstStyle>
            <a:lvl1pPr>
              <a:defRPr sz="2600" baseline="0">
                <a:latin typeface="Calibri" panose="020F0502020204030204" pitchFamily="34" charset="0"/>
              </a:defRPr>
            </a:lvl1pPr>
          </a:lstStyle>
          <a:p>
            <a:pPr lvl="0"/>
            <a:r>
              <a:rPr lang="en-US" dirty="0" smtClean="0"/>
              <a:t>Sub-section title goes here</a:t>
            </a:r>
            <a:endParaRPr lang="el-GR" dirty="0"/>
          </a:p>
        </p:txBody>
      </p:sp>
      <p:sp>
        <p:nvSpPr>
          <p:cNvPr id="4" name="Content Placeholder 3"/>
          <p:cNvSpPr>
            <a:spLocks noGrp="1"/>
          </p:cNvSpPr>
          <p:nvPr>
            <p:ph sz="quarter" idx="11" hasCustomPrompt="1"/>
          </p:nvPr>
        </p:nvSpPr>
        <p:spPr>
          <a:xfrm>
            <a:off x="0" y="1462685"/>
            <a:ext cx="12192000" cy="5395316"/>
          </a:xfrm>
        </p:spPr>
        <p:txBody>
          <a:bodyPr/>
          <a:lstStyle>
            <a:lvl1pPr>
              <a:defRPr sz="2200">
                <a:latin typeface="Calibri" panose="020F0502020204030204" pitchFamily="34" charset="0"/>
              </a:defRPr>
            </a:lvl1pPr>
            <a:lvl2pPr>
              <a:defRPr sz="2200"/>
            </a:lvl2pPr>
            <a:lvl3pPr>
              <a:defRPr sz="2200"/>
            </a:lvl3pPr>
            <a:lvl4pPr>
              <a:defRPr sz="2200"/>
            </a:lvl4pPr>
            <a:lvl5pPr>
              <a:defRPr sz="2200"/>
            </a:lvl5pPr>
          </a:lstStyle>
          <a:p>
            <a:pPr lvl="0"/>
            <a:r>
              <a:rPr lang="en-US" dirty="0" smtClean="0"/>
              <a:t>Content goes here (text / image / diagram / video). Make sure all media/graphics fit the column width, for better display results. </a:t>
            </a:r>
          </a:p>
        </p:txBody>
      </p:sp>
    </p:spTree>
    <p:extLst>
      <p:ext uri="{BB962C8B-B14F-4D97-AF65-F5344CB8AC3E}">
        <p14:creationId xmlns:p14="http://schemas.microsoft.com/office/powerpoint/2010/main" val="1536706619"/>
      </p:ext>
    </p:extLst>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3969978721"/>
      </p:ext>
    </p:extLst>
  </p:cSld>
  <p:clrMapOvr>
    <a:masterClrMapping/>
  </p:clrMapOvr>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type="title" preserve="1">
  <p:cSld name="1_Title Slid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1524000" y="1314449"/>
            <a:ext cx="9144000" cy="2195513"/>
          </a:xfrm>
          <a:prstGeom prst="rect">
            <a:avLst/>
          </a:prstGeom>
        </p:spPr>
        <p:txBody>
          <a:bodyPr anchor="b">
            <a:normAutofit/>
          </a:bodyPr>
          <a:lstStyle>
            <a:lvl1pPr algn="ctr">
              <a:defRPr sz="5000">
                <a:solidFill>
                  <a:srgbClr val="DF145E"/>
                </a:solidFill>
                <a:latin typeface="+mn-lt"/>
              </a:defRPr>
            </a:lvl1pPr>
          </a:lstStyle>
          <a:p>
            <a:r>
              <a:rPr lang="en-US" dirty="0" smtClean="0"/>
              <a:t>Module title goes here</a:t>
            </a:r>
            <a:endParaRPr lang="el-GR" dirty="0"/>
          </a:p>
        </p:txBody>
      </p:sp>
      <p:sp>
        <p:nvSpPr>
          <p:cNvPr id="3" name="Subtitle 2"/>
          <p:cNvSpPr>
            <a:spLocks noGrp="1"/>
          </p:cNvSpPr>
          <p:nvPr>
            <p:ph type="subTitle" idx="1" hasCustomPrompt="1"/>
          </p:nvPr>
        </p:nvSpPr>
        <p:spPr>
          <a:xfrm>
            <a:off x="1524000" y="3602038"/>
            <a:ext cx="9144000" cy="1655762"/>
          </a:xfrm>
        </p:spPr>
        <p:txBody>
          <a:bodyPr/>
          <a:lstStyle>
            <a:lvl1pPr marL="0" indent="0" algn="ctr">
              <a:buNone/>
              <a:defRPr sz="2400" baseline="0">
                <a:solidFill>
                  <a:srgbClr val="1F4E83"/>
                </a:solidFill>
                <a:latin typeface="+mn-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smtClean="0"/>
              <a:t>Unit title goes here</a:t>
            </a:r>
            <a:endParaRPr lang="el-GR" dirty="0"/>
          </a:p>
        </p:txBody>
      </p:sp>
      <p:cxnSp>
        <p:nvCxnSpPr>
          <p:cNvPr id="5" name="Straight Connector 4"/>
          <p:cNvCxnSpPr/>
          <p:nvPr userDrawn="1"/>
        </p:nvCxnSpPr>
        <p:spPr>
          <a:xfrm>
            <a:off x="0" y="1181244"/>
            <a:ext cx="12192000" cy="0"/>
          </a:xfrm>
          <a:prstGeom prst="line">
            <a:avLst/>
          </a:prstGeom>
          <a:ln w="38100">
            <a:solidFill>
              <a:schemeClr val="accent1">
                <a:lumMod val="50000"/>
              </a:schemeClr>
            </a:solidFill>
          </a:ln>
        </p:spPr>
        <p:style>
          <a:lnRef idx="1">
            <a:schemeClr val="accent1"/>
          </a:lnRef>
          <a:fillRef idx="0">
            <a:schemeClr val="accent1"/>
          </a:fillRef>
          <a:effectRef idx="0">
            <a:schemeClr val="accent1"/>
          </a:effectRef>
          <a:fontRef idx="minor">
            <a:schemeClr val="tx1"/>
          </a:fontRef>
        </p:style>
      </p:cxnSp>
      <p:pic>
        <p:nvPicPr>
          <p:cNvPr id="4" name="Picture 3"/>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83721" y="51935"/>
            <a:ext cx="1006929" cy="1014615"/>
          </a:xfrm>
          <a:prstGeom prst="rect">
            <a:avLst/>
          </a:prstGeom>
        </p:spPr>
      </p:pic>
      <p:pic>
        <p:nvPicPr>
          <p:cNvPr id="6" name="Picture 5"/>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6224188" y="6256744"/>
            <a:ext cx="704392" cy="544111"/>
          </a:xfrm>
          <a:prstGeom prst="rect">
            <a:avLst/>
          </a:prstGeom>
        </p:spPr>
      </p:pic>
      <p:pic>
        <p:nvPicPr>
          <p:cNvPr id="8" name="Picture 7"/>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4427779" y="6258888"/>
            <a:ext cx="739198" cy="553857"/>
          </a:xfrm>
          <a:prstGeom prst="rect">
            <a:avLst/>
          </a:prstGeom>
        </p:spPr>
      </p:pic>
      <p:pic>
        <p:nvPicPr>
          <p:cNvPr id="9" name="Picture 8"/>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2872530" y="6149950"/>
            <a:ext cx="1035555" cy="585906"/>
          </a:xfrm>
          <a:prstGeom prst="rect">
            <a:avLst/>
          </a:prstGeom>
        </p:spPr>
      </p:pic>
      <p:pic>
        <p:nvPicPr>
          <p:cNvPr id="10" name="Picture 9"/>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5235100" y="6298736"/>
            <a:ext cx="856798" cy="366265"/>
          </a:xfrm>
          <a:prstGeom prst="rect">
            <a:avLst/>
          </a:prstGeom>
        </p:spPr>
      </p:pic>
      <p:pic>
        <p:nvPicPr>
          <p:cNvPr id="11" name="Picture 10"/>
          <p:cNvPicPr>
            <a:picLocks noChangeAspect="1"/>
          </p:cNvPicPr>
          <p:nvPr userDrawn="1"/>
        </p:nvPicPr>
        <p:blipFill>
          <a:blip r:embed="rId7" cstate="print">
            <a:extLst>
              <a:ext uri="{28A0092B-C50C-407E-A947-70E740481C1C}">
                <a14:useLocalDpi xmlns:a14="http://schemas.microsoft.com/office/drawing/2010/main" val="0"/>
              </a:ext>
            </a:extLst>
          </a:blip>
          <a:stretch>
            <a:fillRect/>
          </a:stretch>
        </p:blipFill>
        <p:spPr>
          <a:xfrm>
            <a:off x="1634126" y="6256745"/>
            <a:ext cx="1279613" cy="426538"/>
          </a:xfrm>
          <a:prstGeom prst="rect">
            <a:avLst/>
          </a:prstGeom>
        </p:spPr>
      </p:pic>
      <p:pic>
        <p:nvPicPr>
          <p:cNvPr id="12" name="Picture 11"/>
          <p:cNvPicPr>
            <a:picLocks noChangeAspect="1"/>
          </p:cNvPicPr>
          <p:nvPr userDrawn="1"/>
        </p:nvPicPr>
        <p:blipFill>
          <a:blip r:embed="rId8" cstate="print">
            <a:extLst>
              <a:ext uri="{28A0092B-C50C-407E-A947-70E740481C1C}">
                <a14:useLocalDpi xmlns:a14="http://schemas.microsoft.com/office/drawing/2010/main" val="0"/>
              </a:ext>
            </a:extLst>
          </a:blip>
          <a:stretch>
            <a:fillRect/>
          </a:stretch>
        </p:blipFill>
        <p:spPr>
          <a:xfrm>
            <a:off x="3912874" y="6246612"/>
            <a:ext cx="495551" cy="492530"/>
          </a:xfrm>
          <a:prstGeom prst="rect">
            <a:avLst/>
          </a:prstGeom>
        </p:spPr>
      </p:pic>
      <p:pic>
        <p:nvPicPr>
          <p:cNvPr id="13" name="Picture 12"/>
          <p:cNvPicPr>
            <a:picLocks noChangeAspect="1"/>
          </p:cNvPicPr>
          <p:nvPr userDrawn="1"/>
        </p:nvPicPr>
        <p:blipFill>
          <a:blip r:embed="rId9" cstate="print">
            <a:extLst>
              <a:ext uri="{28A0092B-C50C-407E-A947-70E740481C1C}">
                <a14:useLocalDpi xmlns:a14="http://schemas.microsoft.com/office/drawing/2010/main" val="0"/>
              </a:ext>
            </a:extLst>
          </a:blip>
          <a:stretch>
            <a:fillRect/>
          </a:stretch>
        </p:blipFill>
        <p:spPr>
          <a:xfrm>
            <a:off x="141472" y="6149950"/>
            <a:ext cx="1455627" cy="492002"/>
          </a:xfrm>
          <a:prstGeom prst="rect">
            <a:avLst/>
          </a:prstGeom>
        </p:spPr>
      </p:pic>
      <p:sp>
        <p:nvSpPr>
          <p:cNvPr id="14" name="TextBox 13"/>
          <p:cNvSpPr txBox="1"/>
          <p:nvPr userDrawn="1"/>
        </p:nvSpPr>
        <p:spPr>
          <a:xfrm>
            <a:off x="8728841" y="5972441"/>
            <a:ext cx="3463159" cy="923330"/>
          </a:xfrm>
          <a:prstGeom prst="rect">
            <a:avLst/>
          </a:prstGeom>
          <a:noFill/>
        </p:spPr>
        <p:txBody>
          <a:bodyPr wrap="square" rtlCol="0">
            <a:spAutoFit/>
          </a:bodyPr>
          <a:lstStyle/>
          <a:p>
            <a:r>
              <a:rPr lang="en-US" sz="900" dirty="0" smtClean="0"/>
              <a:t>This publication has been produced with the financial support of the Rights, Equality and Citizenship (REC) </a:t>
            </a:r>
            <a:r>
              <a:rPr lang="en-US" sz="900" dirty="0" err="1" smtClean="0"/>
              <a:t>Programme</a:t>
            </a:r>
            <a:r>
              <a:rPr lang="en-US" sz="900" dirty="0" smtClean="0"/>
              <a:t> of the European Union. The contents of this publication are the sole responsibility of CARDET and its Partners and can in no way be taken to reflect the views of the European Commission. </a:t>
            </a:r>
            <a:br>
              <a:rPr lang="en-US" sz="900" dirty="0" smtClean="0"/>
            </a:br>
            <a:r>
              <a:rPr lang="en-US" sz="900" dirty="0" smtClean="0"/>
              <a:t>Project Number: JUST/2014/RDAP/AG/BULL/7698</a:t>
            </a:r>
            <a:endParaRPr lang="el-GR" sz="900" dirty="0"/>
          </a:p>
        </p:txBody>
      </p:sp>
      <p:cxnSp>
        <p:nvCxnSpPr>
          <p:cNvPr id="17" name="Straight Connector 16"/>
          <p:cNvCxnSpPr/>
          <p:nvPr userDrawn="1"/>
        </p:nvCxnSpPr>
        <p:spPr>
          <a:xfrm>
            <a:off x="7014204" y="6086328"/>
            <a:ext cx="0" cy="675617"/>
          </a:xfrm>
          <a:prstGeom prst="line">
            <a:avLst/>
          </a:prstGeom>
          <a:ln w="127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pic>
        <p:nvPicPr>
          <p:cNvPr id="7" name="Picture 6"/>
          <p:cNvPicPr>
            <a:picLocks noChangeAspect="1"/>
          </p:cNvPicPr>
          <p:nvPr userDrawn="1"/>
        </p:nvPicPr>
        <p:blipFill>
          <a:blip r:embed="rId10" cstate="print">
            <a:extLst>
              <a:ext uri="{28A0092B-C50C-407E-A947-70E740481C1C}">
                <a14:useLocalDpi xmlns:a14="http://schemas.microsoft.com/office/drawing/2010/main" val="0"/>
              </a:ext>
            </a:extLst>
          </a:blip>
          <a:stretch>
            <a:fillRect/>
          </a:stretch>
        </p:blipFill>
        <p:spPr>
          <a:xfrm>
            <a:off x="7056748" y="6254608"/>
            <a:ext cx="1672093" cy="412878"/>
          </a:xfrm>
          <a:prstGeom prst="rect">
            <a:avLst/>
          </a:prstGeom>
        </p:spPr>
      </p:pic>
    </p:spTree>
    <p:extLst>
      <p:ext uri="{BB962C8B-B14F-4D97-AF65-F5344CB8AC3E}">
        <p14:creationId xmlns:p14="http://schemas.microsoft.com/office/powerpoint/2010/main" val="547020309"/>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Content - 2col">
    <p:spTree>
      <p:nvGrpSpPr>
        <p:cNvPr id="1" name=""/>
        <p:cNvGrpSpPr/>
        <p:nvPr/>
      </p:nvGrpSpPr>
      <p:grpSpPr>
        <a:xfrm>
          <a:off x="0" y="0"/>
          <a:ext cx="0" cy="0"/>
          <a:chOff x="0" y="0"/>
          <a:chExt cx="0" cy="0"/>
        </a:xfrm>
      </p:grpSpPr>
      <p:sp>
        <p:nvSpPr>
          <p:cNvPr id="3" name="Title 2"/>
          <p:cNvSpPr>
            <a:spLocks noGrp="1"/>
          </p:cNvSpPr>
          <p:nvPr>
            <p:ph type="title" hasCustomPrompt="1"/>
          </p:nvPr>
        </p:nvSpPr>
        <p:spPr/>
        <p:txBody>
          <a:bodyPr/>
          <a:lstStyle>
            <a:lvl1pPr>
              <a:defRPr>
                <a:latin typeface="Calibri" panose="020F0502020204030204" pitchFamily="34" charset="0"/>
              </a:defRPr>
            </a:lvl1pPr>
          </a:lstStyle>
          <a:p>
            <a:r>
              <a:rPr lang="en-US" dirty="0" smtClean="0"/>
              <a:t>Section title goes here</a:t>
            </a:r>
            <a:endParaRPr lang="el-GR" dirty="0"/>
          </a:p>
        </p:txBody>
      </p:sp>
      <p:sp>
        <p:nvSpPr>
          <p:cNvPr id="6" name="Content Placeholder 3"/>
          <p:cNvSpPr>
            <a:spLocks noGrp="1"/>
          </p:cNvSpPr>
          <p:nvPr>
            <p:ph sz="quarter" idx="13" hasCustomPrompt="1"/>
          </p:nvPr>
        </p:nvSpPr>
        <p:spPr>
          <a:xfrm>
            <a:off x="0" y="876301"/>
            <a:ext cx="5976000" cy="5882284"/>
          </a:xfrm>
        </p:spPr>
        <p:txBody>
          <a:bodyPr/>
          <a:lstStyle>
            <a:lvl1pPr>
              <a:defRPr sz="2200">
                <a:latin typeface="Calibri" panose="020F0502020204030204" pitchFamily="34" charset="0"/>
              </a:defRPr>
            </a:lvl1pPr>
            <a:lvl2pPr>
              <a:defRPr sz="2200"/>
            </a:lvl2pPr>
            <a:lvl3pPr>
              <a:defRPr sz="2200"/>
            </a:lvl3pPr>
            <a:lvl4pPr>
              <a:defRPr sz="2200"/>
            </a:lvl4pPr>
            <a:lvl5pPr>
              <a:defRPr sz="2200"/>
            </a:lvl5pPr>
          </a:lstStyle>
          <a:p>
            <a:pPr lvl="0"/>
            <a:r>
              <a:rPr lang="en-US" dirty="0" smtClean="0"/>
              <a:t>Content goes here (text / image / diagram / video). Make sure all media/graphics fit the column width, for better display results. </a:t>
            </a:r>
          </a:p>
        </p:txBody>
      </p:sp>
      <p:sp>
        <p:nvSpPr>
          <p:cNvPr id="7" name="Content Placeholder 7"/>
          <p:cNvSpPr>
            <a:spLocks noGrp="1"/>
          </p:cNvSpPr>
          <p:nvPr>
            <p:ph sz="quarter" idx="14" hasCustomPrompt="1"/>
          </p:nvPr>
        </p:nvSpPr>
        <p:spPr>
          <a:xfrm>
            <a:off x="6204711" y="876300"/>
            <a:ext cx="5976000" cy="5882285"/>
          </a:xfrm>
        </p:spPr>
        <p:txBody>
          <a:bodyPr/>
          <a:lstStyle>
            <a:lvl1pPr>
              <a:defRPr sz="2200">
                <a:latin typeface="Calibri" panose="020F0502020204030204" pitchFamily="34" charset="0"/>
              </a:defRPr>
            </a:lvl1pPr>
            <a:lvl2pPr>
              <a:defRPr sz="2200"/>
            </a:lvl2pPr>
            <a:lvl3pPr>
              <a:defRPr sz="2200"/>
            </a:lvl3pPr>
            <a:lvl4pPr>
              <a:defRPr sz="2200"/>
            </a:lvl4pPr>
          </a:lstStyle>
          <a:p>
            <a:pPr lvl="0"/>
            <a:r>
              <a:rPr lang="en-US" dirty="0" smtClean="0"/>
              <a:t>Content goes here (text / image / diagram / video). Make sure all media/graphics fit the column width, for better display results. </a:t>
            </a:r>
          </a:p>
        </p:txBody>
      </p:sp>
    </p:spTree>
    <p:extLst>
      <p:ext uri="{BB962C8B-B14F-4D97-AF65-F5344CB8AC3E}">
        <p14:creationId xmlns:p14="http://schemas.microsoft.com/office/powerpoint/2010/main" val="654504061"/>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Subtitle Content - 2col">
    <p:spTree>
      <p:nvGrpSpPr>
        <p:cNvPr id="1" name=""/>
        <p:cNvGrpSpPr/>
        <p:nvPr/>
      </p:nvGrpSpPr>
      <p:grpSpPr>
        <a:xfrm>
          <a:off x="0" y="0"/>
          <a:ext cx="0" cy="0"/>
          <a:chOff x="0" y="0"/>
          <a:chExt cx="0" cy="0"/>
        </a:xfrm>
      </p:grpSpPr>
      <p:sp>
        <p:nvSpPr>
          <p:cNvPr id="3" name="Title 2"/>
          <p:cNvSpPr>
            <a:spLocks noGrp="1"/>
          </p:cNvSpPr>
          <p:nvPr>
            <p:ph type="title" hasCustomPrompt="1"/>
          </p:nvPr>
        </p:nvSpPr>
        <p:spPr/>
        <p:txBody>
          <a:bodyPr/>
          <a:lstStyle>
            <a:lvl1pPr>
              <a:defRPr>
                <a:latin typeface="Calibri" panose="020F0502020204030204" pitchFamily="34" charset="0"/>
              </a:defRPr>
            </a:lvl1pPr>
          </a:lstStyle>
          <a:p>
            <a:r>
              <a:rPr lang="en-US" dirty="0" smtClean="0"/>
              <a:t>Section title goes here</a:t>
            </a:r>
            <a:endParaRPr lang="el-GR" dirty="0"/>
          </a:p>
        </p:txBody>
      </p:sp>
      <p:sp>
        <p:nvSpPr>
          <p:cNvPr id="10" name="Text Placeholder 9"/>
          <p:cNvSpPr>
            <a:spLocks noGrp="1"/>
          </p:cNvSpPr>
          <p:nvPr>
            <p:ph type="body" sz="quarter" idx="10" hasCustomPrompt="1"/>
          </p:nvPr>
        </p:nvSpPr>
        <p:spPr>
          <a:xfrm>
            <a:off x="0" y="854672"/>
            <a:ext cx="12192000" cy="550862"/>
          </a:xfrm>
          <a:solidFill>
            <a:schemeClr val="bg1">
              <a:lumMod val="85000"/>
            </a:schemeClr>
          </a:solidFill>
        </p:spPr>
        <p:txBody>
          <a:bodyPr anchor="ctr" anchorCtr="0"/>
          <a:lstStyle>
            <a:lvl1pPr>
              <a:defRPr sz="2600" baseline="0">
                <a:latin typeface="Calibri" panose="020F0502020204030204" pitchFamily="34" charset="0"/>
              </a:defRPr>
            </a:lvl1pPr>
          </a:lstStyle>
          <a:p>
            <a:pPr lvl="0"/>
            <a:r>
              <a:rPr lang="en-US" dirty="0" smtClean="0"/>
              <a:t>Sub-section title goes here</a:t>
            </a:r>
            <a:endParaRPr lang="el-GR" dirty="0"/>
          </a:p>
        </p:txBody>
      </p:sp>
      <p:sp>
        <p:nvSpPr>
          <p:cNvPr id="4" name="Content Placeholder 3"/>
          <p:cNvSpPr>
            <a:spLocks noGrp="1"/>
          </p:cNvSpPr>
          <p:nvPr>
            <p:ph sz="quarter" idx="13" hasCustomPrompt="1"/>
          </p:nvPr>
        </p:nvSpPr>
        <p:spPr>
          <a:xfrm>
            <a:off x="0" y="1462685"/>
            <a:ext cx="5976000" cy="5295899"/>
          </a:xfrm>
        </p:spPr>
        <p:txBody>
          <a:bodyPr/>
          <a:lstStyle>
            <a:lvl1pPr>
              <a:defRPr sz="2200" baseline="0">
                <a:latin typeface="Calibri" panose="020F0502020204030204" pitchFamily="34" charset="0"/>
              </a:defRPr>
            </a:lvl1pPr>
            <a:lvl2pPr>
              <a:defRPr sz="2200"/>
            </a:lvl2pPr>
            <a:lvl3pPr>
              <a:defRPr sz="2200"/>
            </a:lvl3pPr>
            <a:lvl4pPr>
              <a:defRPr sz="2200"/>
            </a:lvl4pPr>
            <a:lvl5pPr>
              <a:defRPr sz="2200"/>
            </a:lvl5pPr>
          </a:lstStyle>
          <a:p>
            <a:pPr lvl="0"/>
            <a:r>
              <a:rPr lang="en-US" dirty="0" smtClean="0"/>
              <a:t>Content goes here (text / image / diagram / video). Make sure all media/graphics fit the column width, for better display results. </a:t>
            </a:r>
          </a:p>
        </p:txBody>
      </p:sp>
      <p:sp>
        <p:nvSpPr>
          <p:cNvPr id="8" name="Content Placeholder 7"/>
          <p:cNvSpPr>
            <a:spLocks noGrp="1"/>
          </p:cNvSpPr>
          <p:nvPr>
            <p:ph sz="quarter" idx="14" hasCustomPrompt="1"/>
          </p:nvPr>
        </p:nvSpPr>
        <p:spPr>
          <a:xfrm>
            <a:off x="6216000" y="1462684"/>
            <a:ext cx="5976000" cy="5295900"/>
          </a:xfrm>
        </p:spPr>
        <p:txBody>
          <a:bodyPr/>
          <a:lstStyle>
            <a:lvl1pPr>
              <a:defRPr sz="2200">
                <a:latin typeface="Calibri" panose="020F0502020204030204" pitchFamily="34" charset="0"/>
              </a:defRPr>
            </a:lvl1pPr>
            <a:lvl2pPr>
              <a:defRPr sz="2200"/>
            </a:lvl2pPr>
            <a:lvl3pPr>
              <a:defRPr sz="2200"/>
            </a:lvl3pPr>
            <a:lvl4pPr>
              <a:defRPr sz="2200"/>
            </a:lvl4pPr>
            <a:lvl5pPr>
              <a:defRPr sz="2200"/>
            </a:lvl5pPr>
          </a:lstStyle>
          <a:p>
            <a:pPr lvl="0"/>
            <a:r>
              <a:rPr lang="en-US" dirty="0" smtClean="0"/>
              <a:t>Content goes here (text / image / diagram / video). Make sure all media/graphics fit the column width, for better display results. </a:t>
            </a:r>
          </a:p>
        </p:txBody>
      </p:sp>
    </p:spTree>
    <p:extLst>
      <p:ext uri="{BB962C8B-B14F-4D97-AF65-F5344CB8AC3E}">
        <p14:creationId xmlns:p14="http://schemas.microsoft.com/office/powerpoint/2010/main" val="3928767173"/>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 Learning objectives - 2col">
    <p:spTree>
      <p:nvGrpSpPr>
        <p:cNvPr id="1" name=""/>
        <p:cNvGrpSpPr/>
        <p:nvPr/>
      </p:nvGrpSpPr>
      <p:grpSpPr>
        <a:xfrm>
          <a:off x="0" y="0"/>
          <a:ext cx="0" cy="0"/>
          <a:chOff x="0" y="0"/>
          <a:chExt cx="0" cy="0"/>
        </a:xfrm>
      </p:grpSpPr>
      <p:sp>
        <p:nvSpPr>
          <p:cNvPr id="11" name="Rectangle 10"/>
          <p:cNvSpPr/>
          <p:nvPr userDrawn="1"/>
        </p:nvSpPr>
        <p:spPr>
          <a:xfrm>
            <a:off x="-1" y="5820994"/>
            <a:ext cx="5979175" cy="951281"/>
          </a:xfrm>
          <a:prstGeom prst="rect">
            <a:avLst/>
          </a:prstGeom>
          <a:solidFill>
            <a:srgbClr val="DF145E"/>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a:p>
        </p:txBody>
      </p:sp>
      <p:sp>
        <p:nvSpPr>
          <p:cNvPr id="3" name="Title 2"/>
          <p:cNvSpPr>
            <a:spLocks noGrp="1"/>
          </p:cNvSpPr>
          <p:nvPr>
            <p:ph type="title" hasCustomPrompt="1"/>
          </p:nvPr>
        </p:nvSpPr>
        <p:spPr/>
        <p:txBody>
          <a:bodyPr/>
          <a:lstStyle>
            <a:lvl1pPr>
              <a:defRPr>
                <a:latin typeface="Calibri" panose="020F0502020204030204" pitchFamily="34" charset="0"/>
              </a:defRPr>
            </a:lvl1pPr>
          </a:lstStyle>
          <a:p>
            <a:r>
              <a:rPr lang="en-US" dirty="0" smtClean="0"/>
              <a:t>Section title goes here</a:t>
            </a:r>
            <a:endParaRPr lang="el-GR" dirty="0"/>
          </a:p>
        </p:txBody>
      </p:sp>
      <p:pic>
        <p:nvPicPr>
          <p:cNvPr id="6" name="Picture 5"/>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80218" y="5979174"/>
            <a:ext cx="634921" cy="634921"/>
          </a:xfrm>
          <a:prstGeom prst="rect">
            <a:avLst/>
          </a:prstGeom>
        </p:spPr>
      </p:pic>
      <p:sp>
        <p:nvSpPr>
          <p:cNvPr id="10" name="Content Placeholder 9"/>
          <p:cNvSpPr>
            <a:spLocks noGrp="1"/>
          </p:cNvSpPr>
          <p:nvPr>
            <p:ph sz="quarter" idx="15" hasCustomPrompt="1"/>
          </p:nvPr>
        </p:nvSpPr>
        <p:spPr>
          <a:xfrm>
            <a:off x="6216000" y="914400"/>
            <a:ext cx="5976000" cy="4789715"/>
          </a:xfrm>
        </p:spPr>
        <p:txBody>
          <a:bodyPr>
            <a:noAutofit/>
          </a:bodyPr>
          <a:lstStyle>
            <a:lvl1pPr>
              <a:defRPr sz="2200">
                <a:solidFill>
                  <a:schemeClr val="tx1"/>
                </a:solidFill>
                <a:latin typeface="Calibri" panose="020F0502020204030204" pitchFamily="34" charset="0"/>
              </a:defRPr>
            </a:lvl1pPr>
            <a:lvl2pPr>
              <a:defRPr sz="2200">
                <a:solidFill>
                  <a:schemeClr val="tx1"/>
                </a:solidFill>
              </a:defRPr>
            </a:lvl2pPr>
            <a:lvl3pPr>
              <a:defRPr sz="2200">
                <a:solidFill>
                  <a:schemeClr val="tx1"/>
                </a:solidFill>
              </a:defRPr>
            </a:lvl3pPr>
            <a:lvl4pPr>
              <a:defRPr sz="2200">
                <a:solidFill>
                  <a:schemeClr val="tx1"/>
                </a:solidFill>
              </a:defRPr>
            </a:lvl4pPr>
            <a:lvl5pPr>
              <a:defRPr sz="2200">
                <a:solidFill>
                  <a:schemeClr val="tx1"/>
                </a:solidFill>
              </a:defRPr>
            </a:lvl5pPr>
          </a:lstStyle>
          <a:p>
            <a:pPr lvl="0"/>
            <a:r>
              <a:rPr lang="en-US" dirty="0" smtClean="0"/>
              <a:t>Content goes here (text / image / diagram / video). Make sure all media/graphics fit the column width, for better display results. </a:t>
            </a:r>
          </a:p>
        </p:txBody>
      </p:sp>
      <p:sp>
        <p:nvSpPr>
          <p:cNvPr id="14" name="Text Placeholder 13"/>
          <p:cNvSpPr>
            <a:spLocks noGrp="1"/>
          </p:cNvSpPr>
          <p:nvPr>
            <p:ph type="body" sz="quarter" idx="16" hasCustomPrompt="1"/>
          </p:nvPr>
        </p:nvSpPr>
        <p:spPr>
          <a:xfrm>
            <a:off x="995357" y="5916583"/>
            <a:ext cx="4556015" cy="760102"/>
          </a:xfrm>
        </p:spPr>
        <p:txBody>
          <a:bodyPr anchor="ctr" anchorCtr="0"/>
          <a:lstStyle>
            <a:lvl1pPr algn="l">
              <a:defRPr sz="2400" baseline="0">
                <a:solidFill>
                  <a:schemeClr val="bg1"/>
                </a:solidFill>
                <a:latin typeface="Calibri" panose="020F0502020204030204" pitchFamily="34" charset="0"/>
              </a:defRPr>
            </a:lvl1pPr>
          </a:lstStyle>
          <a:p>
            <a:pPr lvl="0"/>
            <a:r>
              <a:rPr lang="en-US" dirty="0" smtClean="0"/>
              <a:t>Learning Objectives (add popup text in Notes)</a:t>
            </a:r>
            <a:endParaRPr lang="el-GR" dirty="0"/>
          </a:p>
        </p:txBody>
      </p:sp>
      <p:sp>
        <p:nvSpPr>
          <p:cNvPr id="8" name="Content Placeholder 9"/>
          <p:cNvSpPr>
            <a:spLocks noGrp="1"/>
          </p:cNvSpPr>
          <p:nvPr>
            <p:ph sz="quarter" idx="17" hasCustomPrompt="1"/>
          </p:nvPr>
        </p:nvSpPr>
        <p:spPr>
          <a:xfrm>
            <a:off x="3175" y="914400"/>
            <a:ext cx="5976000" cy="4789715"/>
          </a:xfrm>
        </p:spPr>
        <p:txBody>
          <a:bodyPr>
            <a:noAutofit/>
          </a:bodyPr>
          <a:lstStyle>
            <a:lvl1pPr>
              <a:defRPr sz="2200">
                <a:solidFill>
                  <a:schemeClr val="tx1"/>
                </a:solidFill>
                <a:latin typeface="Calibri" panose="020F0502020204030204" pitchFamily="34" charset="0"/>
              </a:defRPr>
            </a:lvl1pPr>
            <a:lvl2pPr>
              <a:defRPr sz="2200">
                <a:solidFill>
                  <a:schemeClr val="tx1"/>
                </a:solidFill>
              </a:defRPr>
            </a:lvl2pPr>
            <a:lvl3pPr>
              <a:defRPr sz="2200">
                <a:solidFill>
                  <a:schemeClr val="tx1"/>
                </a:solidFill>
              </a:defRPr>
            </a:lvl3pPr>
            <a:lvl4pPr>
              <a:defRPr sz="2200">
                <a:solidFill>
                  <a:schemeClr val="tx1"/>
                </a:solidFill>
              </a:defRPr>
            </a:lvl4pPr>
            <a:lvl5pPr>
              <a:defRPr sz="2200">
                <a:solidFill>
                  <a:schemeClr val="tx1"/>
                </a:solidFill>
              </a:defRPr>
            </a:lvl5pPr>
          </a:lstStyle>
          <a:p>
            <a:pPr lvl="0"/>
            <a:r>
              <a:rPr lang="en-US" dirty="0" smtClean="0"/>
              <a:t>Content goes here (text / image / diagram / video). Make sure all media/graphics fit the column width, for better display results. </a:t>
            </a:r>
          </a:p>
        </p:txBody>
      </p:sp>
    </p:spTree>
    <p:extLst>
      <p:ext uri="{BB962C8B-B14F-4D97-AF65-F5344CB8AC3E}">
        <p14:creationId xmlns:p14="http://schemas.microsoft.com/office/powerpoint/2010/main" val="707516835"/>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Content Button - 2col">
    <p:spTree>
      <p:nvGrpSpPr>
        <p:cNvPr id="1" name=""/>
        <p:cNvGrpSpPr/>
        <p:nvPr/>
      </p:nvGrpSpPr>
      <p:grpSpPr>
        <a:xfrm>
          <a:off x="0" y="0"/>
          <a:ext cx="0" cy="0"/>
          <a:chOff x="0" y="0"/>
          <a:chExt cx="0" cy="0"/>
        </a:xfrm>
      </p:grpSpPr>
      <p:sp>
        <p:nvSpPr>
          <p:cNvPr id="3" name="Title 2"/>
          <p:cNvSpPr>
            <a:spLocks noGrp="1"/>
          </p:cNvSpPr>
          <p:nvPr>
            <p:ph type="title" hasCustomPrompt="1"/>
          </p:nvPr>
        </p:nvSpPr>
        <p:spPr/>
        <p:txBody>
          <a:bodyPr/>
          <a:lstStyle>
            <a:lvl1pPr>
              <a:defRPr>
                <a:latin typeface="Calibri" panose="020F0502020204030204" pitchFamily="34" charset="0"/>
              </a:defRPr>
            </a:lvl1pPr>
          </a:lstStyle>
          <a:p>
            <a:r>
              <a:rPr lang="en-US" dirty="0" smtClean="0"/>
              <a:t>Section title goes here</a:t>
            </a:r>
            <a:endParaRPr lang="el-GR" dirty="0"/>
          </a:p>
        </p:txBody>
      </p:sp>
      <p:sp>
        <p:nvSpPr>
          <p:cNvPr id="6" name="Text Placeholder 3"/>
          <p:cNvSpPr>
            <a:spLocks noGrp="1"/>
          </p:cNvSpPr>
          <p:nvPr>
            <p:ph type="body" sz="quarter" idx="14" hasCustomPrompt="1"/>
          </p:nvPr>
        </p:nvSpPr>
        <p:spPr>
          <a:xfrm>
            <a:off x="-425" y="5887039"/>
            <a:ext cx="5975999" cy="828675"/>
          </a:xfrm>
          <a:solidFill>
            <a:srgbClr val="DF145E"/>
          </a:solidFill>
          <a:effectLst>
            <a:outerShdw blurRad="50800" dist="38100" dir="2700000" algn="tl" rotWithShape="0">
              <a:prstClr val="black">
                <a:alpha val="40000"/>
              </a:prstClr>
            </a:outerShdw>
          </a:effectLst>
        </p:spPr>
        <p:txBody>
          <a:bodyPr anchor="ctr" anchorCtr="0"/>
          <a:lstStyle>
            <a:lvl1pPr algn="ctr">
              <a:defRPr sz="2400" b="0" baseline="0">
                <a:solidFill>
                  <a:schemeClr val="bg1"/>
                </a:solidFill>
                <a:latin typeface="Calibri" panose="020F0502020204030204" pitchFamily="34" charset="0"/>
              </a:defRPr>
            </a:lvl1pPr>
          </a:lstStyle>
          <a:p>
            <a:pPr lvl="0"/>
            <a:r>
              <a:rPr lang="en-US" dirty="0" smtClean="0"/>
              <a:t>Button text here (add popup text in Notes)</a:t>
            </a:r>
            <a:endParaRPr lang="el-GR" dirty="0"/>
          </a:p>
        </p:txBody>
      </p:sp>
      <p:sp>
        <p:nvSpPr>
          <p:cNvPr id="7" name="Content Placeholder 3"/>
          <p:cNvSpPr>
            <a:spLocks noGrp="1"/>
          </p:cNvSpPr>
          <p:nvPr>
            <p:ph sz="quarter" idx="15" hasCustomPrompt="1"/>
          </p:nvPr>
        </p:nvSpPr>
        <p:spPr>
          <a:xfrm>
            <a:off x="-426" y="880418"/>
            <a:ext cx="5976000" cy="4832055"/>
          </a:xfrm>
        </p:spPr>
        <p:txBody>
          <a:bodyPr/>
          <a:lstStyle>
            <a:lvl1pPr>
              <a:defRPr sz="2200">
                <a:latin typeface="Calibri" panose="020F0502020204030204" pitchFamily="34" charset="0"/>
              </a:defRPr>
            </a:lvl1pPr>
            <a:lvl2pPr>
              <a:defRPr sz="2200"/>
            </a:lvl2pPr>
            <a:lvl3pPr>
              <a:defRPr sz="2200"/>
            </a:lvl3pPr>
            <a:lvl4pPr>
              <a:defRPr sz="2200"/>
            </a:lvl4pPr>
            <a:lvl5pPr>
              <a:defRPr sz="2200"/>
            </a:lvl5pPr>
          </a:lstStyle>
          <a:p>
            <a:pPr lvl="0"/>
            <a:r>
              <a:rPr lang="en-US" dirty="0" smtClean="0"/>
              <a:t>Content goes here (text / image / diagram / video). Make sure all media/graphics fit the column width, for better display results. </a:t>
            </a:r>
          </a:p>
        </p:txBody>
      </p:sp>
      <p:sp>
        <p:nvSpPr>
          <p:cNvPr id="9" name="Content Placeholder 3"/>
          <p:cNvSpPr>
            <a:spLocks noGrp="1"/>
          </p:cNvSpPr>
          <p:nvPr>
            <p:ph sz="quarter" idx="16" hasCustomPrompt="1"/>
          </p:nvPr>
        </p:nvSpPr>
        <p:spPr>
          <a:xfrm>
            <a:off x="6216000" y="880418"/>
            <a:ext cx="5976000" cy="5829594"/>
          </a:xfrm>
        </p:spPr>
        <p:txBody>
          <a:bodyPr/>
          <a:lstStyle>
            <a:lvl1pPr>
              <a:tabLst>
                <a:tab pos="631825" algn="l"/>
              </a:tabLst>
              <a:defRPr sz="2200">
                <a:latin typeface="Calibri" panose="020F0502020204030204" pitchFamily="34" charset="0"/>
              </a:defRPr>
            </a:lvl1pPr>
            <a:lvl2pPr>
              <a:defRPr sz="2200"/>
            </a:lvl2pPr>
            <a:lvl3pPr>
              <a:defRPr sz="2200"/>
            </a:lvl3pPr>
            <a:lvl4pPr>
              <a:defRPr sz="2200"/>
            </a:lvl4pPr>
            <a:lvl5pPr>
              <a:defRPr sz="2200"/>
            </a:lvl5pPr>
          </a:lstStyle>
          <a:p>
            <a:pPr lvl="0"/>
            <a:r>
              <a:rPr lang="en-US" dirty="0" smtClean="0"/>
              <a:t>Content goes here (text / image / diagram / video). Make sure all media/graphics fit the column width, for better display results. </a:t>
            </a:r>
          </a:p>
        </p:txBody>
      </p:sp>
    </p:spTree>
    <p:extLst>
      <p:ext uri="{BB962C8B-B14F-4D97-AF65-F5344CB8AC3E}">
        <p14:creationId xmlns:p14="http://schemas.microsoft.com/office/powerpoint/2010/main" val="2146433786"/>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Subtitle Content Button - 2col">
    <p:spTree>
      <p:nvGrpSpPr>
        <p:cNvPr id="1" name=""/>
        <p:cNvGrpSpPr/>
        <p:nvPr/>
      </p:nvGrpSpPr>
      <p:grpSpPr>
        <a:xfrm>
          <a:off x="0" y="0"/>
          <a:ext cx="0" cy="0"/>
          <a:chOff x="0" y="0"/>
          <a:chExt cx="0" cy="0"/>
        </a:xfrm>
      </p:grpSpPr>
      <p:sp>
        <p:nvSpPr>
          <p:cNvPr id="3" name="Title 2"/>
          <p:cNvSpPr>
            <a:spLocks noGrp="1"/>
          </p:cNvSpPr>
          <p:nvPr>
            <p:ph type="title" hasCustomPrompt="1"/>
          </p:nvPr>
        </p:nvSpPr>
        <p:spPr>
          <a:xfrm>
            <a:off x="426" y="0"/>
            <a:ext cx="12192000" cy="797522"/>
          </a:xfrm>
        </p:spPr>
        <p:txBody>
          <a:bodyPr/>
          <a:lstStyle>
            <a:lvl1pPr>
              <a:defRPr>
                <a:latin typeface="Calibri" panose="020F0502020204030204" pitchFamily="34" charset="0"/>
              </a:defRPr>
            </a:lvl1pPr>
          </a:lstStyle>
          <a:p>
            <a:r>
              <a:rPr lang="en-US" dirty="0" smtClean="0"/>
              <a:t>Section title goes here</a:t>
            </a:r>
            <a:endParaRPr lang="el-GR" dirty="0"/>
          </a:p>
        </p:txBody>
      </p:sp>
      <p:sp>
        <p:nvSpPr>
          <p:cNvPr id="10" name="Text Placeholder 9"/>
          <p:cNvSpPr>
            <a:spLocks noGrp="1"/>
          </p:cNvSpPr>
          <p:nvPr>
            <p:ph type="body" sz="quarter" idx="10" hasCustomPrompt="1"/>
          </p:nvPr>
        </p:nvSpPr>
        <p:spPr>
          <a:xfrm>
            <a:off x="426" y="854672"/>
            <a:ext cx="12192000" cy="550862"/>
          </a:xfrm>
          <a:solidFill>
            <a:schemeClr val="bg1">
              <a:lumMod val="85000"/>
            </a:schemeClr>
          </a:solidFill>
        </p:spPr>
        <p:txBody>
          <a:bodyPr anchor="ctr" anchorCtr="0"/>
          <a:lstStyle>
            <a:lvl1pPr>
              <a:defRPr sz="2600" baseline="0">
                <a:latin typeface="Calibri" panose="020F0502020204030204" pitchFamily="34" charset="0"/>
              </a:defRPr>
            </a:lvl1pPr>
          </a:lstStyle>
          <a:p>
            <a:pPr lvl="0"/>
            <a:r>
              <a:rPr lang="en-US" dirty="0" smtClean="0"/>
              <a:t>Sub-section title goes here</a:t>
            </a:r>
            <a:endParaRPr lang="el-GR" dirty="0"/>
          </a:p>
        </p:txBody>
      </p:sp>
      <p:sp>
        <p:nvSpPr>
          <p:cNvPr id="8" name="Text Placeholder 3"/>
          <p:cNvSpPr>
            <a:spLocks noGrp="1"/>
          </p:cNvSpPr>
          <p:nvPr>
            <p:ph type="body" sz="quarter" idx="14" hasCustomPrompt="1"/>
          </p:nvPr>
        </p:nvSpPr>
        <p:spPr>
          <a:xfrm>
            <a:off x="0" y="5915320"/>
            <a:ext cx="5976000" cy="828675"/>
          </a:xfrm>
          <a:solidFill>
            <a:srgbClr val="DF145E"/>
          </a:solidFill>
          <a:effectLst>
            <a:outerShdw blurRad="50800" dist="38100" dir="2700000" algn="tl" rotWithShape="0">
              <a:prstClr val="black">
                <a:alpha val="40000"/>
              </a:prstClr>
            </a:outerShdw>
          </a:effectLst>
        </p:spPr>
        <p:txBody>
          <a:bodyPr anchor="ctr" anchorCtr="0"/>
          <a:lstStyle>
            <a:lvl1pPr marL="0" marR="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sz="2400" b="0" baseline="0">
                <a:solidFill>
                  <a:schemeClr val="bg1"/>
                </a:solidFill>
                <a:latin typeface="Calibri" panose="020F0502020204030204" pitchFamily="34" charset="0"/>
              </a:defRPr>
            </a:lvl1pPr>
          </a:lstStyle>
          <a:p>
            <a:pPr marL="0" marR="0" lvl="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smtClean="0"/>
              <a:t>Button text here (add popup text in Notes)</a:t>
            </a:r>
            <a:endParaRPr lang="el-GR" dirty="0" smtClean="0"/>
          </a:p>
        </p:txBody>
      </p:sp>
      <p:sp>
        <p:nvSpPr>
          <p:cNvPr id="4" name="Content Placeholder 3"/>
          <p:cNvSpPr>
            <a:spLocks noGrp="1"/>
          </p:cNvSpPr>
          <p:nvPr>
            <p:ph sz="quarter" idx="15" hasCustomPrompt="1"/>
          </p:nvPr>
        </p:nvSpPr>
        <p:spPr>
          <a:xfrm>
            <a:off x="0" y="1476375"/>
            <a:ext cx="5976000" cy="4241800"/>
          </a:xfrm>
        </p:spPr>
        <p:txBody>
          <a:bodyPr/>
          <a:lstStyle>
            <a:lvl1pPr>
              <a:defRPr sz="2200">
                <a:latin typeface="Calibri" panose="020F0502020204030204" pitchFamily="34" charset="0"/>
              </a:defRPr>
            </a:lvl1pPr>
            <a:lvl2pPr>
              <a:defRPr sz="2200"/>
            </a:lvl2pPr>
            <a:lvl3pPr>
              <a:defRPr sz="2200"/>
            </a:lvl3pPr>
            <a:lvl4pPr>
              <a:defRPr sz="2200"/>
            </a:lvl4pPr>
            <a:lvl5pPr>
              <a:defRPr sz="2200"/>
            </a:lvl5pPr>
          </a:lstStyle>
          <a:p>
            <a:pPr lvl="0"/>
            <a:r>
              <a:rPr lang="en-US" dirty="0" smtClean="0"/>
              <a:t>Content goes here (text / image / diagram / video). Make sure all media/graphics fit the column width, for better display results. </a:t>
            </a:r>
          </a:p>
        </p:txBody>
      </p:sp>
      <p:sp>
        <p:nvSpPr>
          <p:cNvPr id="9" name="Content Placeholder 3"/>
          <p:cNvSpPr>
            <a:spLocks noGrp="1"/>
          </p:cNvSpPr>
          <p:nvPr>
            <p:ph sz="quarter" idx="16" hasCustomPrompt="1"/>
          </p:nvPr>
        </p:nvSpPr>
        <p:spPr>
          <a:xfrm>
            <a:off x="6216000" y="1476375"/>
            <a:ext cx="5976000" cy="5267620"/>
          </a:xfrm>
        </p:spPr>
        <p:txBody>
          <a:bodyPr/>
          <a:lstStyle>
            <a:lvl1pPr>
              <a:defRPr sz="2200">
                <a:latin typeface="Calibri" panose="020F0502020204030204" pitchFamily="34" charset="0"/>
              </a:defRPr>
            </a:lvl1pPr>
          </a:lstStyle>
          <a:p>
            <a:pPr lvl="0"/>
            <a:r>
              <a:rPr lang="en-US" dirty="0" smtClean="0"/>
              <a:t>Content goes here (text / image / diagram / video). Make sure all media/graphics fit the column width, for better display results. </a:t>
            </a:r>
          </a:p>
        </p:txBody>
      </p:sp>
    </p:spTree>
    <p:extLst>
      <p:ext uri="{BB962C8B-B14F-4D97-AF65-F5344CB8AC3E}">
        <p14:creationId xmlns:p14="http://schemas.microsoft.com/office/powerpoint/2010/main" val="3923961112"/>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Content Quote - 2col">
    <p:spTree>
      <p:nvGrpSpPr>
        <p:cNvPr id="1" name=""/>
        <p:cNvGrpSpPr/>
        <p:nvPr/>
      </p:nvGrpSpPr>
      <p:grpSpPr>
        <a:xfrm>
          <a:off x="0" y="0"/>
          <a:ext cx="0" cy="0"/>
          <a:chOff x="0" y="0"/>
          <a:chExt cx="0" cy="0"/>
        </a:xfrm>
      </p:grpSpPr>
      <p:sp>
        <p:nvSpPr>
          <p:cNvPr id="3" name="Title 2"/>
          <p:cNvSpPr>
            <a:spLocks noGrp="1"/>
          </p:cNvSpPr>
          <p:nvPr>
            <p:ph type="title" hasCustomPrompt="1"/>
          </p:nvPr>
        </p:nvSpPr>
        <p:spPr>
          <a:xfrm>
            <a:off x="426" y="0"/>
            <a:ext cx="12192000" cy="797522"/>
          </a:xfrm>
        </p:spPr>
        <p:txBody>
          <a:bodyPr/>
          <a:lstStyle>
            <a:lvl1pPr>
              <a:defRPr>
                <a:latin typeface="Calibri" panose="020F0502020204030204" pitchFamily="34" charset="0"/>
              </a:defRPr>
            </a:lvl1pPr>
          </a:lstStyle>
          <a:p>
            <a:r>
              <a:rPr lang="en-US" dirty="0" smtClean="0"/>
              <a:t>Section title goes here</a:t>
            </a:r>
            <a:endParaRPr lang="el-GR" dirty="0"/>
          </a:p>
        </p:txBody>
      </p:sp>
      <p:sp>
        <p:nvSpPr>
          <p:cNvPr id="4" name="Text Placeholder 3"/>
          <p:cNvSpPr>
            <a:spLocks noGrp="1"/>
          </p:cNvSpPr>
          <p:nvPr>
            <p:ph type="body" sz="quarter" idx="17" hasCustomPrompt="1"/>
          </p:nvPr>
        </p:nvSpPr>
        <p:spPr>
          <a:xfrm>
            <a:off x="6216427" y="5323114"/>
            <a:ext cx="5976000" cy="1449161"/>
          </a:xfrm>
          <a:ln w="12700">
            <a:solidFill>
              <a:srgbClr val="DF145E"/>
            </a:solidFill>
          </a:ln>
        </p:spPr>
        <p:txBody>
          <a:bodyPr anchor="ctr" anchorCtr="0"/>
          <a:lstStyle>
            <a:lvl1pPr marL="0" marR="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baseline="0">
                <a:solidFill>
                  <a:srgbClr val="DF145E"/>
                </a:solidFill>
                <a:latin typeface="Calibri" panose="020F0502020204030204" pitchFamily="34" charset="0"/>
              </a:defRPr>
            </a:lvl1pPr>
          </a:lstStyle>
          <a:p>
            <a:pPr lvl="0"/>
            <a:r>
              <a:rPr lang="en-US" dirty="0" smtClean="0"/>
              <a:t>Quote text goes here</a:t>
            </a:r>
            <a:endParaRPr lang="el-GR" dirty="0" smtClean="0"/>
          </a:p>
        </p:txBody>
      </p:sp>
      <p:sp>
        <p:nvSpPr>
          <p:cNvPr id="7" name="Content Placeholder 3"/>
          <p:cNvSpPr>
            <a:spLocks noGrp="1"/>
          </p:cNvSpPr>
          <p:nvPr>
            <p:ph sz="quarter" idx="15" hasCustomPrompt="1"/>
          </p:nvPr>
        </p:nvSpPr>
        <p:spPr>
          <a:xfrm>
            <a:off x="0" y="886120"/>
            <a:ext cx="5976000" cy="5886155"/>
          </a:xfrm>
        </p:spPr>
        <p:txBody>
          <a:bodyPr/>
          <a:lstStyle>
            <a:lvl1pPr>
              <a:defRPr sz="2200">
                <a:latin typeface="Calibri" panose="020F0502020204030204" pitchFamily="34" charset="0"/>
              </a:defRPr>
            </a:lvl1pPr>
            <a:lvl2pPr>
              <a:defRPr sz="2200"/>
            </a:lvl2pPr>
            <a:lvl3pPr>
              <a:defRPr sz="2200"/>
            </a:lvl3pPr>
            <a:lvl4pPr>
              <a:defRPr sz="2200"/>
            </a:lvl4pPr>
            <a:lvl5pPr>
              <a:defRPr sz="2200"/>
            </a:lvl5pPr>
          </a:lstStyle>
          <a:p>
            <a:pPr lvl="0"/>
            <a:r>
              <a:rPr lang="en-US" dirty="0" smtClean="0"/>
              <a:t>Content goes here (text / image / diagram / video). Make sure all media/graphics fit the column width, for better display results. </a:t>
            </a:r>
          </a:p>
        </p:txBody>
      </p:sp>
      <p:sp>
        <p:nvSpPr>
          <p:cNvPr id="8" name="Content Placeholder 3"/>
          <p:cNvSpPr>
            <a:spLocks noGrp="1"/>
          </p:cNvSpPr>
          <p:nvPr>
            <p:ph sz="quarter" idx="16" hasCustomPrompt="1"/>
          </p:nvPr>
        </p:nvSpPr>
        <p:spPr>
          <a:xfrm>
            <a:off x="6216000" y="886120"/>
            <a:ext cx="5976000" cy="4306769"/>
          </a:xfrm>
        </p:spPr>
        <p:txBody>
          <a:bodyPr/>
          <a:lstStyle>
            <a:lvl1pPr>
              <a:defRPr sz="2200">
                <a:latin typeface="Calibri" panose="020F0502020204030204" pitchFamily="34" charset="0"/>
              </a:defRPr>
            </a:lvl1pPr>
            <a:lvl2pPr>
              <a:defRPr sz="2200"/>
            </a:lvl2pPr>
            <a:lvl3pPr>
              <a:defRPr sz="2200"/>
            </a:lvl3pPr>
            <a:lvl4pPr>
              <a:defRPr sz="2200"/>
            </a:lvl4pPr>
            <a:lvl5pPr>
              <a:defRPr sz="2200"/>
            </a:lvl5pPr>
          </a:lstStyle>
          <a:p>
            <a:pPr lvl="0"/>
            <a:r>
              <a:rPr lang="en-US" dirty="0" smtClean="0"/>
              <a:t>Content goes here (text / image / diagram / video). Make sure all media/graphics fit the column width, for better display results. </a:t>
            </a:r>
          </a:p>
        </p:txBody>
      </p:sp>
    </p:spTree>
    <p:extLst>
      <p:ext uri="{BB962C8B-B14F-4D97-AF65-F5344CB8AC3E}">
        <p14:creationId xmlns:p14="http://schemas.microsoft.com/office/powerpoint/2010/main" val="3967028989"/>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smtClean="0"/>
              <a:t>Click to edit Master title style</a:t>
            </a:r>
            <a:endParaRPr lang="en-US" dirty="0"/>
          </a:p>
        </p:txBody>
      </p:sp>
      <p:sp>
        <p:nvSpPr>
          <p:cNvPr id="3" name="Text Placeholder 3"/>
          <p:cNvSpPr>
            <a:spLocks noGrp="1"/>
          </p:cNvSpPr>
          <p:nvPr>
            <p:ph type="body" sz="quarter" idx="17" hasCustomPrompt="1"/>
          </p:nvPr>
        </p:nvSpPr>
        <p:spPr>
          <a:xfrm>
            <a:off x="1" y="5834743"/>
            <a:ext cx="12192000" cy="937532"/>
          </a:xfrm>
          <a:ln w="12700">
            <a:solidFill>
              <a:srgbClr val="DF145E"/>
            </a:solidFill>
          </a:ln>
        </p:spPr>
        <p:txBody>
          <a:bodyPr anchor="ctr" anchorCtr="0"/>
          <a:lstStyle>
            <a:lvl1pPr marL="0" marR="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baseline="0">
                <a:solidFill>
                  <a:srgbClr val="DF145E"/>
                </a:solidFill>
                <a:latin typeface="Calibri" panose="020F0502020204030204" pitchFamily="34" charset="0"/>
              </a:defRPr>
            </a:lvl1pPr>
          </a:lstStyle>
          <a:p>
            <a:pPr lvl="0"/>
            <a:r>
              <a:rPr lang="en-US" dirty="0" smtClean="0"/>
              <a:t>Quote text goes here</a:t>
            </a:r>
            <a:endParaRPr lang="el-GR" dirty="0" smtClean="0"/>
          </a:p>
        </p:txBody>
      </p:sp>
      <p:sp>
        <p:nvSpPr>
          <p:cNvPr id="4" name="Content Placeholder 3"/>
          <p:cNvSpPr>
            <a:spLocks noGrp="1"/>
          </p:cNvSpPr>
          <p:nvPr>
            <p:ph sz="quarter" idx="16" hasCustomPrompt="1"/>
          </p:nvPr>
        </p:nvSpPr>
        <p:spPr>
          <a:xfrm>
            <a:off x="0" y="886120"/>
            <a:ext cx="12192000" cy="4850651"/>
          </a:xfrm>
        </p:spPr>
        <p:txBody>
          <a:bodyPr/>
          <a:lstStyle>
            <a:lvl1pPr>
              <a:defRPr sz="2200">
                <a:latin typeface="Calibri" panose="020F0502020204030204" pitchFamily="34" charset="0"/>
              </a:defRPr>
            </a:lvl1pPr>
            <a:lvl2pPr>
              <a:defRPr sz="2200"/>
            </a:lvl2pPr>
            <a:lvl3pPr>
              <a:defRPr sz="2200"/>
            </a:lvl3pPr>
            <a:lvl4pPr>
              <a:defRPr sz="2200"/>
            </a:lvl4pPr>
            <a:lvl5pPr>
              <a:defRPr sz="2200"/>
            </a:lvl5pPr>
          </a:lstStyle>
          <a:p>
            <a:pPr lvl="0"/>
            <a:r>
              <a:rPr lang="en-US" dirty="0" smtClean="0"/>
              <a:t>Content goes here (text / image / diagram / video). Make sure all media/graphics fit the column width, for better display results. </a:t>
            </a:r>
          </a:p>
        </p:txBody>
      </p:sp>
    </p:spTree>
    <p:extLst>
      <p:ext uri="{BB962C8B-B14F-4D97-AF65-F5344CB8AC3E}">
        <p14:creationId xmlns:p14="http://schemas.microsoft.com/office/powerpoint/2010/main" val="531464691"/>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theme" Target="../theme/theme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2" Type="http://schemas.openxmlformats.org/officeDocument/2006/relationships/theme" Target="../theme/theme2.xml"/><Relationship Id="rId1"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rgbClr val="F9F9F9"/>
        </a:solidFill>
        <a:effectLst/>
      </p:bgPr>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0" y="904875"/>
            <a:ext cx="12192000" cy="5886450"/>
          </a:xfrm>
          <a:prstGeom prst="rect">
            <a:avLst/>
          </a:prstGeom>
        </p:spPr>
        <p:txBody>
          <a:bodyPr vert="horz" lIns="54000" tIns="54000" rIns="54000" bIns="54000" rtlCol="0">
            <a:noAutofit/>
          </a:bodyPr>
          <a:lstStyle/>
          <a:p>
            <a:pPr lvl="0"/>
            <a:r>
              <a:rPr lang="en-US" dirty="0" smtClean="0"/>
              <a:t>Content goes here</a:t>
            </a:r>
            <a:endParaRPr lang="el-GR" dirty="0"/>
          </a:p>
        </p:txBody>
      </p:sp>
      <p:sp>
        <p:nvSpPr>
          <p:cNvPr id="8" name="Title Placeholder 7"/>
          <p:cNvSpPr>
            <a:spLocks noGrp="1"/>
          </p:cNvSpPr>
          <p:nvPr>
            <p:ph type="title"/>
          </p:nvPr>
        </p:nvSpPr>
        <p:spPr>
          <a:xfrm>
            <a:off x="0" y="0"/>
            <a:ext cx="12192000" cy="797522"/>
          </a:xfrm>
          <a:prstGeom prst="rect">
            <a:avLst/>
          </a:prstGeom>
        </p:spPr>
        <p:txBody>
          <a:bodyPr vert="horz" lIns="54000" tIns="54000" rIns="54000" bIns="54000" rtlCol="0" anchor="ctr">
            <a:noAutofit/>
          </a:bodyPr>
          <a:lstStyle/>
          <a:p>
            <a:r>
              <a:rPr lang="en-US" dirty="0" smtClean="0"/>
              <a:t>Section title goes here</a:t>
            </a:r>
            <a:endParaRPr lang="el-GR" dirty="0"/>
          </a:p>
        </p:txBody>
      </p:sp>
      <p:cxnSp>
        <p:nvCxnSpPr>
          <p:cNvPr id="11" name="Straight Connector 10"/>
          <p:cNvCxnSpPr/>
          <p:nvPr userDrawn="1"/>
        </p:nvCxnSpPr>
        <p:spPr>
          <a:xfrm>
            <a:off x="0" y="797522"/>
            <a:ext cx="12192000" cy="0"/>
          </a:xfrm>
          <a:prstGeom prst="line">
            <a:avLst/>
          </a:prstGeom>
          <a:ln w="38100">
            <a:solidFill>
              <a:srgbClr val="1F4E83"/>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60187723"/>
      </p:ext>
    </p:extLst>
  </p:cSld>
  <p:clrMap bg1="lt1" tx1="dk1" bg2="lt2" tx2="dk2" accent1="accent1" accent2="accent2" accent3="accent3" accent4="accent4" accent5="accent5" accent6="accent6" hlink="hlink" folHlink="folHlink"/>
  <p:sldLayoutIdLst>
    <p:sldLayoutId id="2147483672" r:id="rId1"/>
    <p:sldLayoutId id="2147483651" r:id="rId2"/>
    <p:sldLayoutId id="2147483671" r:id="rId3"/>
    <p:sldLayoutId id="2147483669" r:id="rId4"/>
    <p:sldLayoutId id="2147483684" r:id="rId5"/>
    <p:sldLayoutId id="2147483675" r:id="rId6"/>
    <p:sldLayoutId id="2147483674" r:id="rId7"/>
    <p:sldLayoutId id="2147483685" r:id="rId8"/>
    <p:sldLayoutId id="2147483691" r:id="rId9"/>
    <p:sldLayoutId id="2147483692" r:id="rId10"/>
    <p:sldLayoutId id="2147483687" r:id="rId11"/>
    <p:sldLayoutId id="2147483670" r:id="rId12"/>
    <p:sldLayoutId id="2147483673" r:id="rId13"/>
    <p:sldLayoutId id="2147483688" r:id="rId14"/>
    <p:sldLayoutId id="2147483689" r:id="rId15"/>
    <p:sldLayoutId id="2147483690" r:id="rId16"/>
    <p:sldLayoutId id="2147483682" r:id="rId17"/>
    <p:sldLayoutId id="2147483679" r:id="rId18"/>
    <p:sldLayoutId id="2147483678" r:id="rId19"/>
    <p:sldLayoutId id="2147483693" r:id="rId20"/>
  </p:sldLayoutIdLst>
  <p:timing>
    <p:tnLst>
      <p:par>
        <p:cTn id="1" dur="indefinite" restart="never" nodeType="tmRoot"/>
      </p:par>
    </p:tnLst>
  </p:timing>
  <p:txStyles>
    <p:titleStyle>
      <a:lvl1pPr algn="l" defTabSz="914400" rtl="0" eaLnBrk="1" latinLnBrk="0" hangingPunct="1">
        <a:lnSpc>
          <a:spcPct val="90000"/>
        </a:lnSpc>
        <a:spcBef>
          <a:spcPct val="0"/>
        </a:spcBef>
        <a:buNone/>
        <a:defRPr sz="3800" kern="1200">
          <a:solidFill>
            <a:srgbClr val="1F4E79"/>
          </a:solidFill>
          <a:latin typeface="Calibri" panose="020F0502020204030204" pitchFamily="34" charset="0"/>
          <a:ea typeface="+mj-ea"/>
          <a:cs typeface="+mj-cs"/>
        </a:defRPr>
      </a:lvl1pPr>
    </p:titleStyle>
    <p:bodyStyle>
      <a:lvl1pPr marL="0" indent="0" algn="just" defTabSz="914400" rtl="0" eaLnBrk="1" latinLnBrk="0" hangingPunct="1">
        <a:lnSpc>
          <a:spcPct val="90000"/>
        </a:lnSpc>
        <a:spcBef>
          <a:spcPts val="1000"/>
        </a:spcBef>
        <a:buFont typeface="Arial" panose="020B0604020202020204" pitchFamily="34" charset="0"/>
        <a:buNone/>
        <a:defRPr sz="2200" kern="1200">
          <a:solidFill>
            <a:schemeClr val="tx1"/>
          </a:solidFill>
          <a:latin typeface="Calibri" panose="020F050202020403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l-G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9337E3F-619A-4FE2-911C-A15E83A2AF93}" type="datetimeFigureOut">
              <a:rPr lang="el-GR" smtClean="0"/>
              <a:pPr/>
              <a:t>21/11/2016</a:t>
            </a:fld>
            <a:endParaRPr lang="el-G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l-G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C04BC8F-6DF6-4A9D-AD1E-91493831B921}" type="slidenum">
              <a:rPr lang="el-GR" smtClean="0"/>
              <a:pPr/>
              <a:t>‹N›</a:t>
            </a:fld>
            <a:endParaRPr lang="el-GR"/>
          </a:p>
        </p:txBody>
      </p:sp>
    </p:spTree>
    <p:extLst>
      <p:ext uri="{BB962C8B-B14F-4D97-AF65-F5344CB8AC3E}">
        <p14:creationId xmlns:p14="http://schemas.microsoft.com/office/powerpoint/2010/main" val="569144641"/>
      </p:ext>
    </p:extLst>
  </p:cSld>
  <p:clrMap bg1="lt1" tx1="dk1" bg2="lt2" tx2="dk2" accent1="accent1" accent2="accent2" accent3="accent3" accent4="accent4" accent5="accent5" accent6="accent6" hlink="hlink" folHlink="folHlink"/>
  <p:sldLayoutIdLst>
    <p:sldLayoutId id="2147483649" r:id="rId1"/>
  </p:sldLayoutIdLs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n-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640115" y="1909535"/>
            <a:ext cx="9144000" cy="2195513"/>
          </a:xfrm>
        </p:spPr>
        <p:txBody>
          <a:bodyPr>
            <a:normAutofit/>
          </a:bodyPr>
          <a:lstStyle/>
          <a:p>
            <a:r>
              <a:rPr lang="en-GB" sz="4800" b="1" dirty="0" err="1" smtClean="0"/>
              <a:t>Necessità</a:t>
            </a:r>
            <a:r>
              <a:rPr lang="en-GB" sz="4800" b="1" dirty="0" smtClean="0"/>
              <a:t> </a:t>
            </a:r>
            <a:r>
              <a:rPr lang="en-GB" sz="4800" b="1" dirty="0" err="1" smtClean="0"/>
              <a:t>di</a:t>
            </a:r>
            <a:r>
              <a:rPr lang="en-GB" sz="4800" b="1" dirty="0" smtClean="0"/>
              <a:t> </a:t>
            </a:r>
            <a:r>
              <a:rPr lang="en-GB" sz="4800" b="1" dirty="0" err="1" smtClean="0"/>
              <a:t>cooperazione</a:t>
            </a:r>
            <a:r>
              <a:rPr lang="en-GB" sz="4800" b="1" dirty="0" smtClean="0"/>
              <a:t> </a:t>
            </a:r>
            <a:r>
              <a:rPr lang="en-GB" sz="4800" b="1" dirty="0" err="1" smtClean="0"/>
              <a:t>tra</a:t>
            </a:r>
            <a:r>
              <a:rPr lang="en-GB" sz="4800" b="1" dirty="0" smtClean="0"/>
              <a:t> </a:t>
            </a:r>
            <a:r>
              <a:rPr lang="en-GB" sz="4800" b="1" dirty="0" err="1" smtClean="0"/>
              <a:t>tutti</a:t>
            </a:r>
            <a:r>
              <a:rPr lang="en-GB" sz="4800" b="1" dirty="0" smtClean="0"/>
              <a:t> </a:t>
            </a:r>
            <a:r>
              <a:rPr lang="en-GB" sz="4800" b="1" dirty="0" err="1" smtClean="0"/>
              <a:t>gli</a:t>
            </a:r>
            <a:r>
              <a:rPr lang="en-GB" sz="4800" b="1" dirty="0" smtClean="0"/>
              <a:t> “</a:t>
            </a:r>
            <a:r>
              <a:rPr lang="en-GB" sz="4800" b="1" dirty="0" err="1" smtClean="0"/>
              <a:t>attori</a:t>
            </a:r>
            <a:r>
              <a:rPr lang="en-GB" sz="4800" b="1" dirty="0" smtClean="0"/>
              <a:t>” </a:t>
            </a:r>
            <a:r>
              <a:rPr lang="en-GB" sz="4800" b="1" dirty="0" err="1" smtClean="0"/>
              <a:t>coinvolti</a:t>
            </a:r>
            <a:r>
              <a:rPr lang="en-GB" sz="4800" b="1" dirty="0" smtClean="0"/>
              <a:t> </a:t>
            </a:r>
            <a:r>
              <a:rPr lang="en-GB" sz="4800" b="1" dirty="0" err="1" smtClean="0"/>
              <a:t>nel</a:t>
            </a:r>
            <a:r>
              <a:rPr lang="en-GB" sz="4800" b="1" dirty="0" smtClean="0"/>
              <a:t> </a:t>
            </a:r>
            <a:r>
              <a:rPr lang="en-GB" sz="4800" b="1" dirty="0" err="1" smtClean="0"/>
              <a:t>fenomeno</a:t>
            </a:r>
            <a:r>
              <a:rPr lang="en-GB" sz="4800" b="1" dirty="0" smtClean="0"/>
              <a:t> del </a:t>
            </a:r>
            <a:r>
              <a:rPr lang="en-GB" sz="4800" b="1" dirty="0" err="1" smtClean="0"/>
              <a:t>bullismo</a:t>
            </a:r>
            <a:endParaRPr lang="el-GR" dirty="0"/>
          </a:p>
        </p:txBody>
      </p:sp>
    </p:spTree>
    <p:extLst>
      <p:ext uri="{BB962C8B-B14F-4D97-AF65-F5344CB8AC3E}">
        <p14:creationId xmlns:p14="http://schemas.microsoft.com/office/powerpoint/2010/main" val="65372896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Title 24"/>
          <p:cNvSpPr>
            <a:spLocks noGrp="1"/>
          </p:cNvSpPr>
          <p:nvPr>
            <p:ph type="title"/>
          </p:nvPr>
        </p:nvSpPr>
        <p:spPr/>
        <p:txBody>
          <a:bodyPr/>
          <a:lstStyle/>
          <a:p>
            <a:pPr algn="ctr"/>
            <a:r>
              <a:rPr lang="en-US" b="1" dirty="0" smtClean="0"/>
              <a:t>Il </a:t>
            </a:r>
            <a:r>
              <a:rPr lang="en-US" b="1" dirty="0" err="1" smtClean="0"/>
              <a:t>problema</a:t>
            </a:r>
            <a:r>
              <a:rPr lang="en-US" b="1" dirty="0" smtClean="0"/>
              <a:t>: </a:t>
            </a:r>
            <a:r>
              <a:rPr lang="en-US" b="1" dirty="0" err="1" smtClean="0"/>
              <a:t>il</a:t>
            </a:r>
            <a:r>
              <a:rPr lang="en-US" b="1" dirty="0" smtClean="0"/>
              <a:t> </a:t>
            </a:r>
            <a:r>
              <a:rPr lang="en-US" b="1" dirty="0" err="1" smtClean="0"/>
              <a:t>bullismo</a:t>
            </a:r>
            <a:r>
              <a:rPr lang="en-US" b="1" dirty="0" smtClean="0"/>
              <a:t> </a:t>
            </a:r>
            <a:r>
              <a:rPr lang="en-US" b="1" dirty="0" err="1" smtClean="0"/>
              <a:t>ai</a:t>
            </a:r>
            <a:r>
              <a:rPr lang="en-US" b="1" dirty="0" smtClean="0"/>
              <a:t> </a:t>
            </a:r>
            <a:r>
              <a:rPr lang="en-US" b="1" dirty="0" err="1" smtClean="0"/>
              <a:t>giorni</a:t>
            </a:r>
            <a:r>
              <a:rPr lang="en-US" b="1" dirty="0" smtClean="0"/>
              <a:t> </a:t>
            </a:r>
            <a:r>
              <a:rPr lang="en-US" b="1" dirty="0" err="1" smtClean="0"/>
              <a:t>nostri</a:t>
            </a:r>
            <a:endParaRPr lang="en-US" dirty="0"/>
          </a:p>
        </p:txBody>
      </p:sp>
      <p:sp>
        <p:nvSpPr>
          <p:cNvPr id="4" name="Content Placeholder 2"/>
          <p:cNvSpPr txBox="1">
            <a:spLocks/>
          </p:cNvSpPr>
          <p:nvPr/>
        </p:nvSpPr>
        <p:spPr>
          <a:xfrm>
            <a:off x="0" y="876301"/>
            <a:ext cx="5976000" cy="5714999"/>
          </a:xfrm>
          <a:prstGeom prst="rect">
            <a:avLst/>
          </a:prstGeom>
        </p:spPr>
        <p:txBody>
          <a:bodyPr vert="horz" lIns="54000" tIns="54000" rIns="54000" bIns="54000" rtlCol="0">
            <a:noAutofit/>
          </a:bodyPr>
          <a:lstStyle/>
          <a:p>
            <a:pPr marL="0" marR="0" lvl="0" indent="0" algn="just"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US" sz="2200" b="0" i="0" u="none" strike="noStrike" kern="1200" cap="none" spc="0" normalizeH="0" baseline="0" noProof="0" dirty="0" smtClean="0">
                <a:ln>
                  <a:noFill/>
                </a:ln>
                <a:solidFill>
                  <a:schemeClr val="tx1"/>
                </a:solidFill>
                <a:effectLst/>
                <a:uLnTx/>
                <a:uFillTx/>
                <a:latin typeface="Calibri" panose="020F0502020204030204" pitchFamily="34" charset="0"/>
                <a:ea typeface="+mn-ea"/>
                <a:cs typeface="+mn-cs"/>
              </a:rPr>
              <a:t>► </a:t>
            </a:r>
            <a:r>
              <a:rPr lang="en-US" sz="2200" dirty="0" smtClean="0">
                <a:latin typeface="Calibri" panose="020F0502020204030204" pitchFamily="34" charset="0"/>
              </a:rPr>
              <a:t>Il </a:t>
            </a:r>
            <a:r>
              <a:rPr lang="en-US" sz="2200" dirty="0" err="1" smtClean="0">
                <a:latin typeface="Calibri" panose="020F0502020204030204" pitchFamily="34" charset="0"/>
              </a:rPr>
              <a:t>bullismo</a:t>
            </a:r>
            <a:r>
              <a:rPr lang="en-US" sz="2200" dirty="0" smtClean="0">
                <a:latin typeface="Calibri" panose="020F0502020204030204" pitchFamily="34" charset="0"/>
              </a:rPr>
              <a:t> </a:t>
            </a:r>
            <a:r>
              <a:rPr lang="en-US" sz="2200" dirty="0" err="1" smtClean="0">
                <a:latin typeface="Calibri" panose="020F0502020204030204" pitchFamily="34" charset="0"/>
              </a:rPr>
              <a:t>esiste</a:t>
            </a:r>
            <a:r>
              <a:rPr lang="en-US" sz="2200" dirty="0" smtClean="0">
                <a:latin typeface="Calibri" panose="020F0502020204030204" pitchFamily="34" charset="0"/>
              </a:rPr>
              <a:t> e fa parte </a:t>
            </a:r>
            <a:r>
              <a:rPr lang="en-US" sz="2200" dirty="0" err="1" smtClean="0">
                <a:latin typeface="Calibri" panose="020F0502020204030204" pitchFamily="34" charset="0"/>
              </a:rPr>
              <a:t>dell’ambiente</a:t>
            </a:r>
            <a:r>
              <a:rPr lang="en-US" sz="2200" dirty="0" smtClean="0">
                <a:latin typeface="Calibri" panose="020F0502020204030204" pitchFamily="34" charset="0"/>
              </a:rPr>
              <a:t> </a:t>
            </a:r>
            <a:r>
              <a:rPr lang="en-US" sz="2200" dirty="0" err="1" smtClean="0">
                <a:latin typeface="Calibri" panose="020F0502020204030204" pitchFamily="34" charset="0"/>
              </a:rPr>
              <a:t>scolastico</a:t>
            </a:r>
            <a:endParaRPr kumimoji="0" lang="en-US" sz="2200" b="0" i="0" u="none" strike="noStrike" kern="1200" cap="none" spc="0" normalizeH="0" baseline="0" noProof="0" dirty="0" smtClean="0">
              <a:ln>
                <a:noFill/>
              </a:ln>
              <a:solidFill>
                <a:schemeClr val="tx1"/>
              </a:solidFill>
              <a:effectLst/>
              <a:uLnTx/>
              <a:uFillTx/>
              <a:latin typeface="Calibri" panose="020F0502020204030204" pitchFamily="34" charset="0"/>
              <a:ea typeface="+mn-ea"/>
              <a:cs typeface="+mn-cs"/>
            </a:endParaRPr>
          </a:p>
          <a:p>
            <a:pPr marL="0" marR="0" lvl="0" indent="0" algn="just"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US" sz="2200" b="0" i="0" u="none" strike="noStrike" kern="1200" cap="none" spc="0" normalizeH="0" baseline="0" noProof="0" dirty="0" smtClean="0">
                <a:ln>
                  <a:noFill/>
                </a:ln>
                <a:solidFill>
                  <a:schemeClr val="tx1"/>
                </a:solidFill>
                <a:effectLst/>
                <a:uLnTx/>
                <a:uFillTx/>
                <a:latin typeface="Calibri" panose="020F0502020204030204" pitchFamily="34" charset="0"/>
                <a:ea typeface="+mn-ea"/>
                <a:cs typeface="+mn-cs"/>
              </a:rPr>
              <a:t>► Come </a:t>
            </a:r>
            <a:r>
              <a:rPr kumimoji="0" lang="en-US" sz="2200" b="0" i="0" u="none" strike="noStrike" kern="1200" cap="none" spc="0" normalizeH="0" baseline="0" noProof="0" dirty="0" err="1" smtClean="0">
                <a:ln>
                  <a:noFill/>
                </a:ln>
                <a:solidFill>
                  <a:schemeClr val="tx1"/>
                </a:solidFill>
                <a:effectLst/>
                <a:uLnTx/>
                <a:uFillTx/>
                <a:latin typeface="Calibri" panose="020F0502020204030204" pitchFamily="34" charset="0"/>
                <a:ea typeface="+mn-ea"/>
                <a:cs typeface="+mn-cs"/>
              </a:rPr>
              <a:t>riportato</a:t>
            </a:r>
            <a:r>
              <a:rPr kumimoji="0" lang="en-US" sz="2200" b="0" i="0" u="none" strike="noStrike" kern="1200" cap="none" spc="0" normalizeH="0" baseline="0" noProof="0" dirty="0" smtClean="0">
                <a:ln>
                  <a:noFill/>
                </a:ln>
                <a:solidFill>
                  <a:schemeClr val="tx1"/>
                </a:solidFill>
                <a:effectLst/>
                <a:uLnTx/>
                <a:uFillTx/>
                <a:latin typeface="Calibri" panose="020F0502020204030204" pitchFamily="34" charset="0"/>
                <a:ea typeface="+mn-ea"/>
                <a:cs typeface="+mn-cs"/>
              </a:rPr>
              <a:t> </a:t>
            </a:r>
            <a:r>
              <a:rPr kumimoji="0" lang="en-US" sz="2200" b="0" i="0" u="none" strike="noStrike" kern="1200" cap="none" spc="0" normalizeH="0" baseline="0" noProof="0" dirty="0" err="1" smtClean="0">
                <a:ln>
                  <a:noFill/>
                </a:ln>
                <a:solidFill>
                  <a:schemeClr val="tx1"/>
                </a:solidFill>
                <a:effectLst/>
                <a:uLnTx/>
                <a:uFillTx/>
                <a:latin typeface="Calibri" panose="020F0502020204030204" pitchFamily="34" charset="0"/>
                <a:ea typeface="+mn-ea"/>
                <a:cs typeface="+mn-cs"/>
              </a:rPr>
              <a:t>dalle</a:t>
            </a:r>
            <a:r>
              <a:rPr kumimoji="0" lang="en-US" sz="2200" b="0" i="0" u="none" strike="noStrike" kern="1200" cap="none" spc="0" normalizeH="0" baseline="0" noProof="0" dirty="0" smtClean="0">
                <a:ln>
                  <a:noFill/>
                </a:ln>
                <a:solidFill>
                  <a:schemeClr val="tx1"/>
                </a:solidFill>
                <a:effectLst/>
                <a:uLnTx/>
                <a:uFillTx/>
                <a:latin typeface="Calibri" panose="020F0502020204030204" pitchFamily="34" charset="0"/>
                <a:ea typeface="+mn-ea"/>
                <a:cs typeface="+mn-cs"/>
              </a:rPr>
              <a:t> </a:t>
            </a:r>
            <a:r>
              <a:rPr kumimoji="0" lang="en-US" sz="2200" b="0" i="0" u="none" strike="noStrike" kern="1200" cap="none" spc="0" normalizeH="0" baseline="0" noProof="0" dirty="0" err="1" smtClean="0">
                <a:ln>
                  <a:noFill/>
                </a:ln>
                <a:solidFill>
                  <a:schemeClr val="tx1"/>
                </a:solidFill>
                <a:effectLst/>
                <a:uLnTx/>
                <a:uFillTx/>
                <a:latin typeface="Calibri" panose="020F0502020204030204" pitchFamily="34" charset="0"/>
                <a:ea typeface="+mn-ea"/>
                <a:cs typeface="+mn-cs"/>
              </a:rPr>
              <a:t>indagini</a:t>
            </a:r>
            <a:r>
              <a:rPr kumimoji="0" lang="en-US" sz="2200" b="0" i="0" u="none" strike="noStrike" kern="1200" cap="none" spc="0" normalizeH="0" baseline="0" noProof="0" dirty="0" smtClean="0">
                <a:ln>
                  <a:noFill/>
                </a:ln>
                <a:solidFill>
                  <a:schemeClr val="tx1"/>
                </a:solidFill>
                <a:effectLst/>
                <a:uLnTx/>
                <a:uFillTx/>
                <a:latin typeface="Calibri" panose="020F0502020204030204" pitchFamily="34" charset="0"/>
                <a:ea typeface="+mn-ea"/>
                <a:cs typeface="+mn-cs"/>
              </a:rPr>
              <a:t>, </a:t>
            </a:r>
            <a:r>
              <a:rPr kumimoji="0" lang="en-US" sz="2200" b="0" i="0" u="none" strike="noStrike" kern="1200" cap="none" spc="0" normalizeH="0" baseline="0" noProof="0" dirty="0" err="1" smtClean="0">
                <a:ln>
                  <a:noFill/>
                </a:ln>
                <a:solidFill>
                  <a:schemeClr val="tx1"/>
                </a:solidFill>
                <a:effectLst/>
                <a:uLnTx/>
                <a:uFillTx/>
                <a:latin typeface="Calibri" panose="020F0502020204030204" pitchFamily="34" charset="0"/>
                <a:ea typeface="+mn-ea"/>
                <a:cs typeface="+mn-cs"/>
              </a:rPr>
              <a:t>studi</a:t>
            </a:r>
            <a:r>
              <a:rPr kumimoji="0" lang="en-US" sz="2200" b="0" i="0" u="none" strike="noStrike" kern="1200" cap="none" spc="0" normalizeH="0" baseline="0" noProof="0" dirty="0" smtClean="0">
                <a:ln>
                  <a:noFill/>
                </a:ln>
                <a:solidFill>
                  <a:schemeClr val="tx1"/>
                </a:solidFill>
                <a:effectLst/>
                <a:uLnTx/>
                <a:uFillTx/>
                <a:latin typeface="Calibri" panose="020F0502020204030204" pitchFamily="34" charset="0"/>
                <a:ea typeface="+mn-ea"/>
                <a:cs typeface="+mn-cs"/>
              </a:rPr>
              <a:t> e </a:t>
            </a:r>
            <a:r>
              <a:rPr kumimoji="0" lang="en-US" sz="2200" b="0" i="0" u="none" strike="noStrike" kern="1200" cap="none" spc="0" normalizeH="0" baseline="0" noProof="0" dirty="0" err="1" smtClean="0">
                <a:ln>
                  <a:noFill/>
                </a:ln>
                <a:solidFill>
                  <a:schemeClr val="tx1"/>
                </a:solidFill>
                <a:effectLst/>
                <a:uLnTx/>
                <a:uFillTx/>
                <a:latin typeface="Calibri" panose="020F0502020204030204" pitchFamily="34" charset="0"/>
                <a:ea typeface="+mn-ea"/>
                <a:cs typeface="+mn-cs"/>
              </a:rPr>
              <a:t>ricerche</a:t>
            </a:r>
            <a:r>
              <a:rPr kumimoji="0" lang="en-US" sz="2200" b="0" i="0" u="none" strike="noStrike" kern="1200" cap="none" spc="0" normalizeH="0" baseline="0" noProof="0" dirty="0" smtClean="0">
                <a:ln>
                  <a:noFill/>
                </a:ln>
                <a:solidFill>
                  <a:schemeClr val="tx1"/>
                </a:solidFill>
                <a:effectLst/>
                <a:uLnTx/>
                <a:uFillTx/>
                <a:latin typeface="Calibri" panose="020F0502020204030204" pitchFamily="34" charset="0"/>
                <a:ea typeface="+mn-ea"/>
                <a:cs typeface="+mn-cs"/>
              </a:rPr>
              <a:t>, </a:t>
            </a:r>
            <a:r>
              <a:rPr kumimoji="0" lang="en-US" sz="2200" b="0" i="0" u="none" strike="noStrike" kern="1200" cap="none" spc="0" normalizeH="0" baseline="0" noProof="0" dirty="0" err="1" smtClean="0">
                <a:ln>
                  <a:noFill/>
                </a:ln>
                <a:solidFill>
                  <a:schemeClr val="tx1"/>
                </a:solidFill>
                <a:effectLst/>
                <a:uLnTx/>
                <a:uFillTx/>
                <a:latin typeface="Calibri" panose="020F0502020204030204" pitchFamily="34" charset="0"/>
                <a:ea typeface="+mn-ea"/>
                <a:cs typeface="+mn-cs"/>
              </a:rPr>
              <a:t>il</a:t>
            </a:r>
            <a:r>
              <a:rPr kumimoji="0" lang="en-US" sz="2200" b="0" i="0" u="none" strike="noStrike" kern="1200" cap="none" spc="0" normalizeH="0" baseline="0" noProof="0" dirty="0" smtClean="0">
                <a:ln>
                  <a:noFill/>
                </a:ln>
                <a:solidFill>
                  <a:schemeClr val="tx1"/>
                </a:solidFill>
                <a:effectLst/>
                <a:uLnTx/>
                <a:uFillTx/>
                <a:latin typeface="Calibri" panose="020F0502020204030204" pitchFamily="34" charset="0"/>
                <a:ea typeface="+mn-ea"/>
                <a:cs typeface="+mn-cs"/>
              </a:rPr>
              <a:t> </a:t>
            </a:r>
            <a:r>
              <a:rPr kumimoji="0" lang="en-US" sz="2200" b="0" i="0" u="none" strike="noStrike" kern="1200" cap="none" spc="0" normalizeH="0" baseline="0" noProof="0" dirty="0" err="1" smtClean="0">
                <a:ln>
                  <a:noFill/>
                </a:ln>
                <a:solidFill>
                  <a:schemeClr val="tx1"/>
                </a:solidFill>
                <a:effectLst/>
                <a:uLnTx/>
                <a:uFillTx/>
                <a:latin typeface="Calibri" panose="020F0502020204030204" pitchFamily="34" charset="0"/>
                <a:ea typeface="+mn-ea"/>
                <a:cs typeface="+mn-cs"/>
              </a:rPr>
              <a:t>bullismo</a:t>
            </a:r>
            <a:r>
              <a:rPr kumimoji="0" lang="en-US" sz="2200" b="0" i="0" u="none" strike="noStrike" kern="1200" cap="none" spc="0" normalizeH="0" baseline="0" noProof="0" dirty="0" smtClean="0">
                <a:ln>
                  <a:noFill/>
                </a:ln>
                <a:solidFill>
                  <a:schemeClr val="tx1"/>
                </a:solidFill>
                <a:effectLst/>
                <a:uLnTx/>
                <a:uFillTx/>
                <a:latin typeface="Calibri" panose="020F0502020204030204" pitchFamily="34" charset="0"/>
                <a:ea typeface="+mn-ea"/>
                <a:cs typeface="+mn-cs"/>
              </a:rPr>
              <a:t> </a:t>
            </a:r>
            <a:r>
              <a:rPr kumimoji="0" lang="en-US" sz="2200" b="0" i="0" u="none" strike="noStrike" kern="1200" cap="none" spc="0" normalizeH="0" baseline="0" noProof="0" dirty="0" err="1" smtClean="0">
                <a:ln>
                  <a:noFill/>
                </a:ln>
                <a:solidFill>
                  <a:schemeClr val="tx1"/>
                </a:solidFill>
                <a:effectLst/>
                <a:uLnTx/>
                <a:uFillTx/>
                <a:latin typeface="Calibri" panose="020F0502020204030204" pitchFamily="34" charset="0"/>
                <a:ea typeface="+mn-ea"/>
                <a:cs typeface="+mn-cs"/>
              </a:rPr>
              <a:t>si</a:t>
            </a:r>
            <a:r>
              <a:rPr kumimoji="0" lang="en-US" sz="2200" b="0" i="0" u="none" strike="noStrike" kern="1200" cap="none" spc="0" normalizeH="0" baseline="0" noProof="0" dirty="0" smtClean="0">
                <a:ln>
                  <a:noFill/>
                </a:ln>
                <a:solidFill>
                  <a:schemeClr val="tx1"/>
                </a:solidFill>
                <a:effectLst/>
                <a:uLnTx/>
                <a:uFillTx/>
                <a:latin typeface="Calibri" panose="020F0502020204030204" pitchFamily="34" charset="0"/>
                <a:ea typeface="+mn-ea"/>
                <a:cs typeface="+mn-cs"/>
              </a:rPr>
              <a:t> è </a:t>
            </a:r>
            <a:r>
              <a:rPr kumimoji="0" lang="en-US" sz="2200" b="0" i="0" u="none" strike="noStrike" kern="1200" cap="none" spc="0" normalizeH="0" baseline="0" noProof="0" dirty="0" err="1" smtClean="0">
                <a:ln>
                  <a:noFill/>
                </a:ln>
                <a:solidFill>
                  <a:schemeClr val="tx1"/>
                </a:solidFill>
                <a:effectLst/>
                <a:uLnTx/>
                <a:uFillTx/>
                <a:latin typeface="Calibri" panose="020F0502020204030204" pitchFamily="34" charset="0"/>
                <a:ea typeface="+mn-ea"/>
                <a:cs typeface="+mn-cs"/>
              </a:rPr>
              <a:t>esteso</a:t>
            </a:r>
            <a:r>
              <a:rPr kumimoji="0" lang="en-US" sz="2200" b="0" i="0" u="none" strike="noStrike" kern="1200" cap="none" spc="0" normalizeH="0" baseline="0" noProof="0" dirty="0" smtClean="0">
                <a:ln>
                  <a:noFill/>
                </a:ln>
                <a:solidFill>
                  <a:schemeClr val="tx1"/>
                </a:solidFill>
                <a:effectLst/>
                <a:uLnTx/>
                <a:uFillTx/>
                <a:latin typeface="Calibri" panose="020F0502020204030204" pitchFamily="34" charset="0"/>
                <a:ea typeface="+mn-ea"/>
                <a:cs typeface="+mn-cs"/>
              </a:rPr>
              <a:t> </a:t>
            </a:r>
            <a:r>
              <a:rPr kumimoji="0" lang="en-US" sz="2200" b="0" i="0" u="none" strike="noStrike" kern="1200" cap="none" spc="0" normalizeH="0" baseline="0" noProof="0" dirty="0" err="1" smtClean="0">
                <a:ln>
                  <a:noFill/>
                </a:ln>
                <a:solidFill>
                  <a:schemeClr val="tx1"/>
                </a:solidFill>
                <a:effectLst/>
                <a:uLnTx/>
                <a:uFillTx/>
                <a:latin typeface="Calibri" panose="020F0502020204030204" pitchFamily="34" charset="0"/>
                <a:ea typeface="+mn-ea"/>
                <a:cs typeface="+mn-cs"/>
              </a:rPr>
              <a:t>negli</a:t>
            </a:r>
            <a:r>
              <a:rPr kumimoji="0" lang="en-US" sz="2200" b="0" i="0" u="none" strike="noStrike" kern="1200" cap="none" spc="0" normalizeH="0" baseline="0" noProof="0" dirty="0" smtClean="0">
                <a:ln>
                  <a:noFill/>
                </a:ln>
                <a:solidFill>
                  <a:schemeClr val="tx1"/>
                </a:solidFill>
                <a:effectLst/>
                <a:uLnTx/>
                <a:uFillTx/>
                <a:latin typeface="Calibri" panose="020F0502020204030204" pitchFamily="34" charset="0"/>
                <a:ea typeface="+mn-ea"/>
                <a:cs typeface="+mn-cs"/>
              </a:rPr>
              <a:t> </a:t>
            </a:r>
            <a:r>
              <a:rPr kumimoji="0" lang="en-US" sz="2200" b="0" i="0" u="none" strike="noStrike" kern="1200" cap="none" spc="0" normalizeH="0" baseline="0" noProof="0" dirty="0" err="1" smtClean="0">
                <a:ln>
                  <a:noFill/>
                </a:ln>
                <a:solidFill>
                  <a:schemeClr val="tx1"/>
                </a:solidFill>
                <a:effectLst/>
                <a:uLnTx/>
                <a:uFillTx/>
                <a:latin typeface="Calibri" panose="020F0502020204030204" pitchFamily="34" charset="0"/>
                <a:ea typeface="+mn-ea"/>
                <a:cs typeface="+mn-cs"/>
              </a:rPr>
              <a:t>ultimi</a:t>
            </a:r>
            <a:r>
              <a:rPr kumimoji="0" lang="en-US" sz="2200" b="0" i="0" u="none" strike="noStrike" kern="1200" cap="none" spc="0" normalizeH="0" baseline="0" noProof="0" dirty="0" smtClean="0">
                <a:ln>
                  <a:noFill/>
                </a:ln>
                <a:solidFill>
                  <a:schemeClr val="tx1"/>
                </a:solidFill>
                <a:effectLst/>
                <a:uLnTx/>
                <a:uFillTx/>
                <a:latin typeface="Calibri" panose="020F0502020204030204" pitchFamily="34" charset="0"/>
                <a:ea typeface="+mn-ea"/>
                <a:cs typeface="+mn-cs"/>
              </a:rPr>
              <a:t> </a:t>
            </a:r>
            <a:r>
              <a:rPr kumimoji="0" lang="en-US" sz="2200" b="0" i="0" u="none" strike="noStrike" kern="1200" cap="none" spc="0" normalizeH="0" baseline="0" noProof="0" dirty="0" err="1" smtClean="0">
                <a:ln>
                  <a:noFill/>
                </a:ln>
                <a:solidFill>
                  <a:schemeClr val="tx1"/>
                </a:solidFill>
                <a:effectLst/>
                <a:uLnTx/>
                <a:uFillTx/>
                <a:latin typeface="Calibri" panose="020F0502020204030204" pitchFamily="34" charset="0"/>
                <a:ea typeface="+mn-ea"/>
                <a:cs typeface="+mn-cs"/>
              </a:rPr>
              <a:t>anni</a:t>
            </a:r>
            <a:r>
              <a:rPr kumimoji="0" lang="en-US" sz="2200" b="0" i="0" u="none" strike="noStrike" kern="1200" cap="none" spc="0" normalizeH="0" baseline="0" noProof="0" dirty="0" smtClean="0">
                <a:ln>
                  <a:noFill/>
                </a:ln>
                <a:solidFill>
                  <a:schemeClr val="tx1"/>
                </a:solidFill>
                <a:effectLst/>
                <a:uLnTx/>
                <a:uFillTx/>
                <a:latin typeface="Calibri" panose="020F0502020204030204" pitchFamily="34" charset="0"/>
                <a:ea typeface="+mn-ea"/>
                <a:cs typeface="+mn-cs"/>
              </a:rPr>
              <a:t> e </a:t>
            </a:r>
            <a:r>
              <a:rPr kumimoji="0" lang="en-US" sz="2200" b="0" i="0" u="none" strike="noStrike" kern="1200" cap="none" spc="0" normalizeH="0" baseline="0" noProof="0" dirty="0" err="1" smtClean="0">
                <a:ln>
                  <a:noFill/>
                </a:ln>
                <a:solidFill>
                  <a:schemeClr val="tx1"/>
                </a:solidFill>
                <a:effectLst/>
                <a:uLnTx/>
                <a:uFillTx/>
                <a:latin typeface="Calibri" panose="020F0502020204030204" pitchFamily="34" charset="0"/>
                <a:ea typeface="+mn-ea"/>
                <a:cs typeface="+mn-cs"/>
              </a:rPr>
              <a:t>tende</a:t>
            </a:r>
            <a:r>
              <a:rPr kumimoji="0" lang="en-US" sz="2200" b="0" i="0" u="none" strike="noStrike" kern="1200" cap="none" spc="0" normalizeH="0" baseline="0" noProof="0" dirty="0" smtClean="0">
                <a:ln>
                  <a:noFill/>
                </a:ln>
                <a:solidFill>
                  <a:schemeClr val="tx1"/>
                </a:solidFill>
                <a:effectLst/>
                <a:uLnTx/>
                <a:uFillTx/>
                <a:latin typeface="Calibri" panose="020F0502020204030204" pitchFamily="34" charset="0"/>
                <a:ea typeface="+mn-ea"/>
                <a:cs typeface="+mn-cs"/>
              </a:rPr>
              <a:t> a </a:t>
            </a:r>
            <a:r>
              <a:rPr kumimoji="0" lang="en-US" sz="2200" b="0" i="0" u="none" strike="noStrike" kern="1200" cap="none" spc="0" normalizeH="0" baseline="0" noProof="0" dirty="0" err="1" smtClean="0">
                <a:ln>
                  <a:noFill/>
                </a:ln>
                <a:solidFill>
                  <a:schemeClr val="tx1"/>
                </a:solidFill>
                <a:effectLst/>
                <a:uLnTx/>
                <a:uFillTx/>
                <a:latin typeface="Calibri" panose="020F0502020204030204" pitchFamily="34" charset="0"/>
                <a:ea typeface="+mn-ea"/>
                <a:cs typeface="+mn-cs"/>
              </a:rPr>
              <a:t>aumentare</a:t>
            </a:r>
            <a:r>
              <a:rPr kumimoji="0" lang="en-US" sz="2200" b="0" i="0" u="none" strike="noStrike" kern="1200" cap="none" spc="0" normalizeH="0" baseline="0" noProof="0" dirty="0" smtClean="0">
                <a:ln>
                  <a:noFill/>
                </a:ln>
                <a:solidFill>
                  <a:schemeClr val="tx1"/>
                </a:solidFill>
                <a:effectLst/>
                <a:uLnTx/>
                <a:uFillTx/>
                <a:latin typeface="Calibri" panose="020F0502020204030204" pitchFamily="34" charset="0"/>
                <a:ea typeface="+mn-ea"/>
                <a:cs typeface="+mn-cs"/>
              </a:rPr>
              <a:t> </a:t>
            </a:r>
            <a:r>
              <a:rPr kumimoji="0" lang="en-US" sz="2200" b="0" i="0" u="none" strike="noStrike" kern="1200" cap="none" spc="0" normalizeH="0" baseline="0" noProof="0" dirty="0" err="1" smtClean="0">
                <a:ln>
                  <a:noFill/>
                </a:ln>
                <a:solidFill>
                  <a:schemeClr val="tx1"/>
                </a:solidFill>
                <a:effectLst/>
                <a:uLnTx/>
                <a:uFillTx/>
                <a:latin typeface="Calibri" panose="020F0502020204030204" pitchFamily="34" charset="0"/>
                <a:ea typeface="+mn-ea"/>
                <a:cs typeface="+mn-cs"/>
              </a:rPr>
              <a:t>ancora</a:t>
            </a:r>
            <a:r>
              <a:rPr kumimoji="0" lang="en-US" sz="2200" b="0" i="0" u="none" strike="noStrike" kern="1200" cap="none" spc="0" normalizeH="0" baseline="0" noProof="0" dirty="0" smtClean="0">
                <a:ln>
                  <a:noFill/>
                </a:ln>
                <a:solidFill>
                  <a:schemeClr val="tx1"/>
                </a:solidFill>
                <a:effectLst/>
                <a:uLnTx/>
                <a:uFillTx/>
                <a:latin typeface="Calibri" panose="020F0502020204030204" pitchFamily="34" charset="0"/>
                <a:ea typeface="+mn-ea"/>
                <a:cs typeface="+mn-cs"/>
              </a:rPr>
              <a:t>.</a:t>
            </a:r>
          </a:p>
          <a:p>
            <a:pPr marL="0" marR="0" lvl="0" indent="0" algn="just"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US" sz="2200" b="0" i="0" u="none" strike="noStrike" kern="1200" cap="none" spc="0" normalizeH="0" baseline="0" noProof="0" dirty="0" smtClean="0">
                <a:ln>
                  <a:noFill/>
                </a:ln>
                <a:solidFill>
                  <a:schemeClr val="tx1"/>
                </a:solidFill>
                <a:effectLst/>
                <a:uLnTx/>
                <a:uFillTx/>
                <a:latin typeface="Calibri" panose="020F0502020204030204" pitchFamily="34" charset="0"/>
                <a:ea typeface="+mn-ea"/>
                <a:cs typeface="+mn-cs"/>
              </a:rPr>
              <a:t>► Il </a:t>
            </a:r>
            <a:r>
              <a:rPr kumimoji="0" lang="en-US" sz="2200" b="0" i="0" u="none" strike="noStrike" kern="1200" cap="none" spc="0" normalizeH="0" baseline="0" noProof="0" dirty="0" err="1" smtClean="0">
                <a:ln>
                  <a:noFill/>
                </a:ln>
                <a:solidFill>
                  <a:schemeClr val="tx1"/>
                </a:solidFill>
                <a:effectLst/>
                <a:uLnTx/>
                <a:uFillTx/>
                <a:latin typeface="Calibri" panose="020F0502020204030204" pitchFamily="34" charset="0"/>
                <a:ea typeface="+mn-ea"/>
                <a:cs typeface="+mn-cs"/>
              </a:rPr>
              <a:t>bullismo</a:t>
            </a:r>
            <a:r>
              <a:rPr kumimoji="0" lang="en-US" sz="2200" b="0" i="0" u="none" strike="noStrike" kern="1200" cap="none" spc="0" normalizeH="0" baseline="0" noProof="0" dirty="0" smtClean="0">
                <a:ln>
                  <a:noFill/>
                </a:ln>
                <a:solidFill>
                  <a:schemeClr val="tx1"/>
                </a:solidFill>
                <a:effectLst/>
                <a:uLnTx/>
                <a:uFillTx/>
                <a:latin typeface="Calibri" panose="020F0502020204030204" pitchFamily="34" charset="0"/>
                <a:ea typeface="+mn-ea"/>
                <a:cs typeface="+mn-cs"/>
              </a:rPr>
              <a:t> </a:t>
            </a:r>
            <a:r>
              <a:rPr kumimoji="0" lang="en-US" sz="2200" b="0" i="0" u="none" strike="noStrike" kern="1200" cap="none" spc="0" normalizeH="0" baseline="0" noProof="0" dirty="0" err="1" smtClean="0">
                <a:ln>
                  <a:noFill/>
                </a:ln>
                <a:solidFill>
                  <a:schemeClr val="tx1"/>
                </a:solidFill>
                <a:effectLst/>
                <a:uLnTx/>
                <a:uFillTx/>
                <a:latin typeface="Calibri" panose="020F0502020204030204" pitchFamily="34" charset="0"/>
                <a:ea typeface="+mn-ea"/>
                <a:cs typeface="+mn-cs"/>
              </a:rPr>
              <a:t>può</a:t>
            </a:r>
            <a:r>
              <a:rPr kumimoji="0" lang="en-US" sz="2200" b="0" i="0" u="none" strike="noStrike" kern="1200" cap="none" spc="0" normalizeH="0" baseline="0" noProof="0" dirty="0" smtClean="0">
                <a:ln>
                  <a:noFill/>
                </a:ln>
                <a:solidFill>
                  <a:schemeClr val="tx1"/>
                </a:solidFill>
                <a:effectLst/>
                <a:uLnTx/>
                <a:uFillTx/>
                <a:latin typeface="Calibri" panose="020F0502020204030204" pitchFamily="34" charset="0"/>
                <a:ea typeface="+mn-ea"/>
                <a:cs typeface="+mn-cs"/>
              </a:rPr>
              <a:t> </a:t>
            </a:r>
            <a:r>
              <a:rPr kumimoji="0" lang="en-US" sz="2200" b="0" i="0" u="none" strike="noStrike" kern="1200" cap="none" spc="0" normalizeH="0" baseline="0" noProof="0" dirty="0" err="1" smtClean="0">
                <a:ln>
                  <a:noFill/>
                </a:ln>
                <a:solidFill>
                  <a:schemeClr val="tx1"/>
                </a:solidFill>
                <a:effectLst/>
                <a:uLnTx/>
                <a:uFillTx/>
                <a:latin typeface="Calibri" panose="020F0502020204030204" pitchFamily="34" charset="0"/>
                <a:ea typeface="+mn-ea"/>
                <a:cs typeface="+mn-cs"/>
              </a:rPr>
              <a:t>verificarsi</a:t>
            </a:r>
            <a:r>
              <a:rPr kumimoji="0" lang="en-US" sz="2200" b="0" i="0" u="none" strike="noStrike" kern="1200" cap="none" spc="0" normalizeH="0" baseline="0" noProof="0" dirty="0" smtClean="0">
                <a:ln>
                  <a:noFill/>
                </a:ln>
                <a:solidFill>
                  <a:schemeClr val="tx1"/>
                </a:solidFill>
                <a:effectLst/>
                <a:uLnTx/>
                <a:uFillTx/>
                <a:latin typeface="Calibri" panose="020F0502020204030204" pitchFamily="34" charset="0"/>
                <a:ea typeface="+mn-ea"/>
                <a:cs typeface="+mn-cs"/>
              </a:rPr>
              <a:t>  </a:t>
            </a:r>
            <a:r>
              <a:rPr kumimoji="0" lang="en-US" sz="2200" b="0" i="0" u="none" strike="noStrike" kern="1200" cap="none" spc="0" normalizeH="0" baseline="0" noProof="0" dirty="0" err="1" smtClean="0">
                <a:ln>
                  <a:noFill/>
                </a:ln>
                <a:solidFill>
                  <a:schemeClr val="tx1"/>
                </a:solidFill>
                <a:effectLst/>
                <a:uLnTx/>
                <a:uFillTx/>
                <a:latin typeface="Calibri" panose="020F0502020204030204" pitchFamily="34" charset="0"/>
                <a:ea typeface="+mn-ea"/>
                <a:cs typeface="+mn-cs"/>
              </a:rPr>
              <a:t>ovunque</a:t>
            </a:r>
            <a:r>
              <a:rPr kumimoji="0" lang="en-US" sz="2200" b="0" i="0" u="none" strike="noStrike" kern="1200" cap="none" spc="0" normalizeH="0" baseline="0" noProof="0" dirty="0" smtClean="0">
                <a:ln>
                  <a:noFill/>
                </a:ln>
                <a:solidFill>
                  <a:schemeClr val="tx1"/>
                </a:solidFill>
                <a:effectLst/>
                <a:uLnTx/>
                <a:uFillTx/>
                <a:latin typeface="Calibri" panose="020F0502020204030204" pitchFamily="34" charset="0"/>
                <a:ea typeface="+mn-ea"/>
                <a:cs typeface="+mn-cs"/>
              </a:rPr>
              <a:t>: </a:t>
            </a:r>
            <a:r>
              <a:rPr kumimoji="0" lang="en-US" sz="2200" b="0" i="0" u="none" strike="noStrike" kern="1200" cap="none" spc="0" normalizeH="0" baseline="0" noProof="0" dirty="0" err="1" smtClean="0">
                <a:ln>
                  <a:noFill/>
                </a:ln>
                <a:solidFill>
                  <a:schemeClr val="tx1"/>
                </a:solidFill>
                <a:effectLst/>
                <a:uLnTx/>
                <a:uFillTx/>
                <a:latin typeface="Calibri" panose="020F0502020204030204" pitchFamily="34" charset="0"/>
                <a:ea typeface="+mn-ea"/>
                <a:cs typeface="+mn-cs"/>
              </a:rPr>
              <a:t>nelle</a:t>
            </a:r>
            <a:r>
              <a:rPr kumimoji="0" lang="en-US" sz="2200" b="0" i="0" u="none" strike="noStrike" kern="1200" cap="none" spc="0" normalizeH="0" baseline="0" noProof="0" dirty="0" smtClean="0">
                <a:ln>
                  <a:noFill/>
                </a:ln>
                <a:solidFill>
                  <a:schemeClr val="tx1"/>
                </a:solidFill>
                <a:effectLst/>
                <a:uLnTx/>
                <a:uFillTx/>
                <a:latin typeface="Calibri" panose="020F0502020204030204" pitchFamily="34" charset="0"/>
                <a:ea typeface="+mn-ea"/>
                <a:cs typeface="+mn-cs"/>
              </a:rPr>
              <a:t> </a:t>
            </a:r>
            <a:r>
              <a:rPr kumimoji="0" lang="en-US" sz="2200" b="0" i="0" u="none" strike="noStrike" kern="1200" cap="none" spc="0" normalizeH="0" baseline="0" noProof="0" dirty="0" err="1" smtClean="0">
                <a:ln>
                  <a:noFill/>
                </a:ln>
                <a:solidFill>
                  <a:schemeClr val="tx1"/>
                </a:solidFill>
                <a:effectLst/>
                <a:uLnTx/>
                <a:uFillTx/>
                <a:latin typeface="Calibri" panose="020F0502020204030204" pitchFamily="34" charset="0"/>
                <a:ea typeface="+mn-ea"/>
                <a:cs typeface="+mn-cs"/>
              </a:rPr>
              <a:t>classi</a:t>
            </a:r>
            <a:r>
              <a:rPr kumimoji="0" lang="en-US" sz="2200" b="0" i="0" u="none" strike="noStrike" kern="1200" cap="none" spc="0" normalizeH="0" baseline="0" noProof="0" dirty="0" smtClean="0">
                <a:ln>
                  <a:noFill/>
                </a:ln>
                <a:solidFill>
                  <a:schemeClr val="tx1"/>
                </a:solidFill>
                <a:effectLst/>
                <a:uLnTx/>
                <a:uFillTx/>
                <a:latin typeface="Calibri" panose="020F0502020204030204" pitchFamily="34" charset="0"/>
                <a:ea typeface="+mn-ea"/>
                <a:cs typeface="+mn-cs"/>
              </a:rPr>
              <a:t>, </a:t>
            </a:r>
            <a:r>
              <a:rPr kumimoji="0" lang="en-US" sz="2200" b="0" i="0" u="none" strike="noStrike" kern="1200" cap="none" spc="0" normalizeH="0" baseline="0" noProof="0" dirty="0" err="1" smtClean="0">
                <a:ln>
                  <a:noFill/>
                </a:ln>
                <a:solidFill>
                  <a:schemeClr val="tx1"/>
                </a:solidFill>
                <a:effectLst/>
                <a:uLnTx/>
                <a:uFillTx/>
                <a:latin typeface="Calibri" panose="020F0502020204030204" pitchFamily="34" charset="0"/>
                <a:ea typeface="+mn-ea"/>
                <a:cs typeface="+mn-cs"/>
              </a:rPr>
              <a:t>nei</a:t>
            </a:r>
            <a:r>
              <a:rPr kumimoji="0" lang="en-US" sz="2200" b="0" i="0" u="none" strike="noStrike" kern="1200" cap="none" spc="0" normalizeH="0" baseline="0" noProof="0" dirty="0" smtClean="0">
                <a:ln>
                  <a:noFill/>
                </a:ln>
                <a:solidFill>
                  <a:schemeClr val="tx1"/>
                </a:solidFill>
                <a:effectLst/>
                <a:uLnTx/>
                <a:uFillTx/>
                <a:latin typeface="Calibri" panose="020F0502020204030204" pitchFamily="34" charset="0"/>
                <a:ea typeface="+mn-ea"/>
                <a:cs typeface="+mn-cs"/>
              </a:rPr>
              <a:t> </a:t>
            </a:r>
            <a:r>
              <a:rPr kumimoji="0" lang="en-US" sz="2200" b="0" i="0" u="none" strike="noStrike" kern="1200" cap="none" spc="0" normalizeH="0" baseline="0" noProof="0" dirty="0" err="1" smtClean="0">
                <a:ln>
                  <a:noFill/>
                </a:ln>
                <a:solidFill>
                  <a:schemeClr val="tx1"/>
                </a:solidFill>
                <a:effectLst/>
                <a:uLnTx/>
                <a:uFillTx/>
                <a:latin typeface="Calibri" panose="020F0502020204030204" pitchFamily="34" charset="0"/>
                <a:ea typeface="+mn-ea"/>
                <a:cs typeface="+mn-cs"/>
              </a:rPr>
              <a:t>corridoi</a:t>
            </a:r>
            <a:r>
              <a:rPr kumimoji="0" lang="en-US" sz="2200" b="0" i="0" u="none" strike="noStrike" kern="1200" cap="none" spc="0" normalizeH="0" baseline="0" noProof="0" dirty="0" smtClean="0">
                <a:ln>
                  <a:noFill/>
                </a:ln>
                <a:solidFill>
                  <a:schemeClr val="tx1"/>
                </a:solidFill>
                <a:effectLst/>
                <a:uLnTx/>
                <a:uFillTx/>
                <a:latin typeface="Calibri" panose="020F0502020204030204" pitchFamily="34" charset="0"/>
                <a:ea typeface="+mn-ea"/>
                <a:cs typeface="+mn-cs"/>
              </a:rPr>
              <a:t>, </a:t>
            </a:r>
            <a:r>
              <a:rPr kumimoji="0" lang="en-US" sz="2200" b="0" i="0" u="none" strike="noStrike" kern="1200" cap="none" spc="0" normalizeH="0" baseline="0" noProof="0" dirty="0" err="1" smtClean="0">
                <a:ln>
                  <a:noFill/>
                </a:ln>
                <a:solidFill>
                  <a:schemeClr val="tx1"/>
                </a:solidFill>
                <a:effectLst/>
                <a:uLnTx/>
                <a:uFillTx/>
                <a:latin typeface="Calibri" panose="020F0502020204030204" pitchFamily="34" charset="0"/>
                <a:ea typeface="+mn-ea"/>
                <a:cs typeface="+mn-cs"/>
              </a:rPr>
              <a:t>nei</a:t>
            </a:r>
            <a:r>
              <a:rPr kumimoji="0" lang="en-US" sz="2200" b="0" i="0" u="none" strike="noStrike" kern="1200" cap="none" spc="0" normalizeH="0" baseline="0" noProof="0" dirty="0" smtClean="0">
                <a:ln>
                  <a:noFill/>
                </a:ln>
                <a:solidFill>
                  <a:schemeClr val="tx1"/>
                </a:solidFill>
                <a:effectLst/>
                <a:uLnTx/>
                <a:uFillTx/>
                <a:latin typeface="Calibri" panose="020F0502020204030204" pitchFamily="34" charset="0"/>
                <a:ea typeface="+mn-ea"/>
                <a:cs typeface="+mn-cs"/>
              </a:rPr>
              <a:t> </a:t>
            </a:r>
            <a:r>
              <a:rPr kumimoji="0" lang="en-US" sz="2200" b="0" i="0" u="none" strike="noStrike" kern="1200" cap="none" spc="0" normalizeH="0" baseline="0" noProof="0" dirty="0" err="1" smtClean="0">
                <a:ln>
                  <a:noFill/>
                </a:ln>
                <a:solidFill>
                  <a:schemeClr val="tx1"/>
                </a:solidFill>
                <a:effectLst/>
                <a:uLnTx/>
                <a:uFillTx/>
                <a:latin typeface="Calibri" panose="020F0502020204030204" pitchFamily="34" charset="0"/>
                <a:ea typeface="+mn-ea"/>
                <a:cs typeface="+mn-cs"/>
              </a:rPr>
              <a:t>bagni</a:t>
            </a:r>
            <a:r>
              <a:rPr kumimoji="0" lang="en-US" sz="2200" b="0" i="0" u="none" strike="noStrike" kern="1200" cap="none" spc="0" normalizeH="0" baseline="0" noProof="0" dirty="0" smtClean="0">
                <a:ln>
                  <a:noFill/>
                </a:ln>
                <a:solidFill>
                  <a:schemeClr val="tx1"/>
                </a:solidFill>
                <a:effectLst/>
                <a:uLnTx/>
                <a:uFillTx/>
                <a:latin typeface="Calibri" panose="020F0502020204030204" pitchFamily="34" charset="0"/>
                <a:ea typeface="+mn-ea"/>
                <a:cs typeface="+mn-cs"/>
              </a:rPr>
              <a:t>, in </a:t>
            </a:r>
            <a:r>
              <a:rPr kumimoji="0" lang="en-US" sz="2200" b="0" i="0" u="none" strike="noStrike" kern="1200" cap="none" spc="0" normalizeH="0" baseline="0" noProof="0" dirty="0" err="1" smtClean="0">
                <a:ln>
                  <a:noFill/>
                </a:ln>
                <a:solidFill>
                  <a:schemeClr val="tx1"/>
                </a:solidFill>
                <a:effectLst/>
                <a:uLnTx/>
                <a:uFillTx/>
                <a:latin typeface="Calibri" panose="020F0502020204030204" pitchFamily="34" charset="0"/>
                <a:ea typeface="+mn-ea"/>
                <a:cs typeface="+mn-cs"/>
              </a:rPr>
              <a:t>biblioteca</a:t>
            </a:r>
            <a:r>
              <a:rPr kumimoji="0" lang="en-US" sz="2200" b="0" i="0" u="none" strike="noStrike" kern="1200" cap="none" spc="0" normalizeH="0" baseline="0" noProof="0" dirty="0" smtClean="0">
                <a:ln>
                  <a:noFill/>
                </a:ln>
                <a:solidFill>
                  <a:schemeClr val="tx1"/>
                </a:solidFill>
                <a:effectLst/>
                <a:uLnTx/>
                <a:uFillTx/>
                <a:latin typeface="Calibri" panose="020F0502020204030204" pitchFamily="34" charset="0"/>
                <a:ea typeface="+mn-ea"/>
                <a:cs typeface="+mn-cs"/>
              </a:rPr>
              <a:t>, </a:t>
            </a:r>
            <a:r>
              <a:rPr kumimoji="0" lang="en-US" sz="2200" b="0" i="0" u="none" strike="noStrike" kern="1200" cap="none" spc="0" normalizeH="0" baseline="0" noProof="0" dirty="0" err="1" smtClean="0">
                <a:ln>
                  <a:noFill/>
                </a:ln>
                <a:solidFill>
                  <a:schemeClr val="tx1"/>
                </a:solidFill>
                <a:effectLst/>
                <a:uLnTx/>
                <a:uFillTx/>
                <a:latin typeface="Calibri" panose="020F0502020204030204" pitchFamily="34" charset="0"/>
                <a:ea typeface="+mn-ea"/>
                <a:cs typeface="+mn-cs"/>
              </a:rPr>
              <a:t>nei</a:t>
            </a:r>
            <a:r>
              <a:rPr kumimoji="0" lang="en-US" sz="2200" b="0" i="0" u="none" strike="noStrike" kern="1200" cap="none" spc="0" normalizeH="0" baseline="0" noProof="0" dirty="0" smtClean="0">
                <a:ln>
                  <a:noFill/>
                </a:ln>
                <a:solidFill>
                  <a:schemeClr val="tx1"/>
                </a:solidFill>
                <a:effectLst/>
                <a:uLnTx/>
                <a:uFillTx/>
                <a:latin typeface="Calibri" panose="020F0502020204030204" pitchFamily="34" charset="0"/>
                <a:ea typeface="+mn-ea"/>
                <a:cs typeface="+mn-cs"/>
              </a:rPr>
              <a:t> </a:t>
            </a:r>
            <a:r>
              <a:rPr kumimoji="0" lang="en-US" sz="2200" b="0" i="0" u="none" strike="noStrike" kern="1200" cap="none" spc="0" normalizeH="0" baseline="0" noProof="0" dirty="0" err="1" smtClean="0">
                <a:ln>
                  <a:noFill/>
                </a:ln>
                <a:solidFill>
                  <a:schemeClr val="tx1"/>
                </a:solidFill>
                <a:effectLst/>
                <a:uLnTx/>
                <a:uFillTx/>
                <a:latin typeface="Calibri" panose="020F0502020204030204" pitchFamily="34" charset="0"/>
                <a:ea typeface="+mn-ea"/>
                <a:cs typeface="+mn-cs"/>
              </a:rPr>
              <a:t>laboratori</a:t>
            </a:r>
            <a:r>
              <a:rPr kumimoji="0" lang="en-US" sz="2200" b="0" i="0" u="none" strike="noStrike" kern="1200" cap="none" spc="0" normalizeH="0" baseline="0" noProof="0" dirty="0" smtClean="0">
                <a:ln>
                  <a:noFill/>
                </a:ln>
                <a:solidFill>
                  <a:schemeClr val="tx1"/>
                </a:solidFill>
                <a:effectLst/>
                <a:uLnTx/>
                <a:uFillTx/>
                <a:latin typeface="Calibri" panose="020F0502020204030204" pitchFamily="34" charset="0"/>
                <a:ea typeface="+mn-ea"/>
                <a:cs typeface="+mn-cs"/>
              </a:rPr>
              <a:t>, a </a:t>
            </a:r>
            <a:r>
              <a:rPr kumimoji="0" lang="en-US" sz="2200" b="0" i="0" u="none" strike="noStrike" kern="1200" cap="none" spc="0" normalizeH="0" baseline="0" noProof="0" dirty="0" err="1" smtClean="0">
                <a:ln>
                  <a:noFill/>
                </a:ln>
                <a:solidFill>
                  <a:schemeClr val="tx1"/>
                </a:solidFill>
                <a:effectLst/>
                <a:uLnTx/>
                <a:uFillTx/>
                <a:latin typeface="Calibri" panose="020F0502020204030204" pitchFamily="34" charset="0"/>
                <a:ea typeface="+mn-ea"/>
                <a:cs typeface="+mn-cs"/>
              </a:rPr>
              <a:t>mensa</a:t>
            </a:r>
            <a:r>
              <a:rPr kumimoji="0" lang="en-US" sz="2200" b="0" i="0" u="none" strike="noStrike" kern="1200" cap="none" spc="0" normalizeH="0" baseline="0" noProof="0" dirty="0" smtClean="0">
                <a:ln>
                  <a:noFill/>
                </a:ln>
                <a:solidFill>
                  <a:schemeClr val="tx1"/>
                </a:solidFill>
                <a:effectLst/>
                <a:uLnTx/>
                <a:uFillTx/>
                <a:latin typeface="Calibri" panose="020F0502020204030204" pitchFamily="34" charset="0"/>
                <a:ea typeface="+mn-ea"/>
                <a:cs typeface="+mn-cs"/>
              </a:rPr>
              <a:t>, </a:t>
            </a:r>
            <a:r>
              <a:rPr kumimoji="0" lang="en-US" sz="2200" b="0" i="0" u="none" strike="noStrike" kern="1200" cap="none" spc="0" normalizeH="0" baseline="0" noProof="0" dirty="0" err="1" smtClean="0">
                <a:ln>
                  <a:noFill/>
                </a:ln>
                <a:solidFill>
                  <a:schemeClr val="tx1"/>
                </a:solidFill>
                <a:effectLst/>
                <a:uLnTx/>
                <a:uFillTx/>
                <a:latin typeface="Calibri" panose="020F0502020204030204" pitchFamily="34" charset="0"/>
                <a:ea typeface="+mn-ea"/>
                <a:cs typeface="+mn-cs"/>
              </a:rPr>
              <a:t>nelle</a:t>
            </a:r>
            <a:r>
              <a:rPr kumimoji="0" lang="en-US" sz="2200" b="0" i="0" u="none" strike="noStrike" kern="1200" cap="none" spc="0" normalizeH="0" baseline="0" noProof="0" dirty="0" smtClean="0">
                <a:ln>
                  <a:noFill/>
                </a:ln>
                <a:solidFill>
                  <a:schemeClr val="tx1"/>
                </a:solidFill>
                <a:effectLst/>
                <a:uLnTx/>
                <a:uFillTx/>
                <a:latin typeface="Calibri" panose="020F0502020204030204" pitchFamily="34" charset="0"/>
                <a:ea typeface="+mn-ea"/>
                <a:cs typeface="+mn-cs"/>
              </a:rPr>
              <a:t> </a:t>
            </a:r>
            <a:r>
              <a:rPr kumimoji="0" lang="en-US" sz="2200" b="0" i="0" u="none" strike="noStrike" kern="1200" cap="none" spc="0" normalizeH="0" baseline="0" noProof="0" dirty="0" err="1" smtClean="0">
                <a:ln>
                  <a:noFill/>
                </a:ln>
                <a:solidFill>
                  <a:schemeClr val="tx1"/>
                </a:solidFill>
                <a:effectLst/>
                <a:uLnTx/>
                <a:uFillTx/>
                <a:latin typeface="Calibri" panose="020F0502020204030204" pitchFamily="34" charset="0"/>
                <a:ea typeface="+mn-ea"/>
                <a:cs typeface="+mn-cs"/>
              </a:rPr>
              <a:t>aree</a:t>
            </a:r>
            <a:r>
              <a:rPr kumimoji="0" lang="en-US" sz="2200" b="0" i="0" u="none" strike="noStrike" kern="1200" cap="none" spc="0" normalizeH="0" baseline="0" noProof="0" dirty="0" smtClean="0">
                <a:ln>
                  <a:noFill/>
                </a:ln>
                <a:solidFill>
                  <a:schemeClr val="tx1"/>
                </a:solidFill>
                <a:effectLst/>
                <a:uLnTx/>
                <a:uFillTx/>
                <a:latin typeface="Calibri" panose="020F0502020204030204" pitchFamily="34" charset="0"/>
                <a:ea typeface="+mn-ea"/>
                <a:cs typeface="+mn-cs"/>
              </a:rPr>
              <a:t> </a:t>
            </a:r>
            <a:r>
              <a:rPr kumimoji="0" lang="en-US" sz="2200" b="0" i="0" u="none" strike="noStrike" kern="1200" cap="none" spc="0" normalizeH="0" baseline="0" noProof="0" dirty="0" err="1" smtClean="0">
                <a:ln>
                  <a:noFill/>
                </a:ln>
                <a:solidFill>
                  <a:schemeClr val="tx1"/>
                </a:solidFill>
                <a:effectLst/>
                <a:uLnTx/>
                <a:uFillTx/>
                <a:latin typeface="Calibri" panose="020F0502020204030204" pitchFamily="34" charset="0"/>
                <a:ea typeface="+mn-ea"/>
                <a:cs typeface="+mn-cs"/>
              </a:rPr>
              <a:t>gioco</a:t>
            </a:r>
            <a:r>
              <a:rPr kumimoji="0" lang="en-US" sz="2200" b="0" i="0" u="none" strike="noStrike" kern="1200" cap="none" spc="0" normalizeH="0" baseline="0" noProof="0" dirty="0" smtClean="0">
                <a:ln>
                  <a:noFill/>
                </a:ln>
                <a:solidFill>
                  <a:schemeClr val="tx1"/>
                </a:solidFill>
                <a:effectLst/>
                <a:uLnTx/>
                <a:uFillTx/>
                <a:latin typeface="Calibri" panose="020F0502020204030204" pitchFamily="34" charset="0"/>
                <a:ea typeface="+mn-ea"/>
                <a:cs typeface="+mn-cs"/>
              </a:rPr>
              <a:t> </a:t>
            </a:r>
            <a:r>
              <a:rPr kumimoji="0" lang="en-US" sz="2200" b="0" i="0" u="none" strike="noStrike" kern="1200" cap="none" spc="0" normalizeH="0" baseline="0" noProof="0" dirty="0" err="1" smtClean="0">
                <a:ln>
                  <a:noFill/>
                </a:ln>
                <a:solidFill>
                  <a:schemeClr val="tx1"/>
                </a:solidFill>
                <a:effectLst/>
                <a:uLnTx/>
                <a:uFillTx/>
                <a:latin typeface="Calibri" panose="020F0502020204030204" pitchFamily="34" charset="0"/>
                <a:ea typeface="+mn-ea"/>
                <a:cs typeface="+mn-cs"/>
              </a:rPr>
              <a:t>ecc</a:t>
            </a:r>
            <a:r>
              <a:rPr kumimoji="0" lang="en-US" sz="2200" b="0" i="0" u="none" strike="noStrike" kern="1200" cap="none" spc="0" normalizeH="0" baseline="0" noProof="0" dirty="0" smtClean="0">
                <a:ln>
                  <a:noFill/>
                </a:ln>
                <a:solidFill>
                  <a:schemeClr val="tx1"/>
                </a:solidFill>
                <a:effectLst/>
                <a:uLnTx/>
                <a:uFillTx/>
                <a:latin typeface="Calibri" panose="020F0502020204030204" pitchFamily="34" charset="0"/>
                <a:ea typeface="+mn-ea"/>
                <a:cs typeface="+mn-cs"/>
              </a:rPr>
              <a:t>..</a:t>
            </a:r>
          </a:p>
          <a:p>
            <a:pPr marL="0" marR="0" lvl="0" indent="0" algn="just"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kumimoji="0" lang="en-US" sz="2200" b="0" i="0" u="none" strike="noStrike" kern="1200" cap="none" spc="0" normalizeH="0" baseline="0" noProof="0" dirty="0" smtClean="0">
              <a:ln>
                <a:noFill/>
              </a:ln>
              <a:solidFill>
                <a:schemeClr val="tx1"/>
              </a:solidFill>
              <a:effectLst/>
              <a:uLnTx/>
              <a:uFillTx/>
              <a:latin typeface="Calibri" panose="020F0502020204030204" pitchFamily="34" charset="0"/>
              <a:ea typeface="+mn-ea"/>
              <a:cs typeface="+mn-cs"/>
            </a:endParaRPr>
          </a:p>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kumimoji="0" lang="en-US" sz="3200" b="1" i="1" u="none" strike="noStrike" kern="1200" cap="none" spc="0" normalizeH="0" baseline="0" noProof="0" dirty="0" smtClean="0">
              <a:ln>
                <a:noFill/>
              </a:ln>
              <a:solidFill>
                <a:srgbClr val="1F4E83"/>
              </a:solidFill>
              <a:effectLst/>
              <a:uLnTx/>
              <a:uFillTx/>
              <a:latin typeface="Calibri" panose="020F0502020204030204" pitchFamily="34" charset="0"/>
              <a:ea typeface="+mn-ea"/>
              <a:cs typeface="+mn-cs"/>
            </a:endParaRPr>
          </a:p>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sz="2400" b="1" i="1" u="none" strike="noStrike" kern="1200" cap="none" spc="0" normalizeH="0" baseline="0" noProof="0" dirty="0" smtClean="0">
                <a:ln>
                  <a:noFill/>
                </a:ln>
                <a:solidFill>
                  <a:srgbClr val="DF145E"/>
                </a:solidFill>
                <a:effectLst/>
                <a:uLnTx/>
                <a:uFillTx/>
                <a:latin typeface="Calibri" panose="020F0502020204030204" pitchFamily="34" charset="0"/>
                <a:ea typeface="+mn-ea"/>
                <a:cs typeface="+mn-cs"/>
              </a:rPr>
              <a:t>“Il </a:t>
            </a:r>
            <a:r>
              <a:rPr kumimoji="0" lang="en-US" sz="2400" b="1" i="1" u="none" strike="noStrike" kern="1200" cap="none" spc="0" normalizeH="0" baseline="0" noProof="0" dirty="0" err="1" smtClean="0">
                <a:ln>
                  <a:noFill/>
                </a:ln>
                <a:solidFill>
                  <a:srgbClr val="DF145E"/>
                </a:solidFill>
                <a:effectLst/>
                <a:uLnTx/>
                <a:uFillTx/>
                <a:latin typeface="Calibri" panose="020F0502020204030204" pitchFamily="34" charset="0"/>
                <a:ea typeface="+mn-ea"/>
                <a:cs typeface="+mn-cs"/>
              </a:rPr>
              <a:t>bullismo</a:t>
            </a:r>
            <a:r>
              <a:rPr kumimoji="0" lang="en-US" sz="2400" b="1" i="1" u="none" strike="noStrike" kern="1200" cap="none" spc="0" normalizeH="0" baseline="0" noProof="0" dirty="0" smtClean="0">
                <a:ln>
                  <a:noFill/>
                </a:ln>
                <a:solidFill>
                  <a:srgbClr val="DF145E"/>
                </a:solidFill>
                <a:effectLst/>
                <a:uLnTx/>
                <a:uFillTx/>
                <a:latin typeface="Calibri" panose="020F0502020204030204" pitchFamily="34" charset="0"/>
                <a:ea typeface="+mn-ea"/>
                <a:cs typeface="+mn-cs"/>
              </a:rPr>
              <a:t> è un </a:t>
            </a:r>
            <a:r>
              <a:rPr kumimoji="0" lang="en-US" sz="2400" b="1" i="1" u="none" strike="noStrike" kern="1200" cap="none" spc="0" normalizeH="0" baseline="0" noProof="0" dirty="0" err="1" smtClean="0">
                <a:ln>
                  <a:noFill/>
                </a:ln>
                <a:solidFill>
                  <a:srgbClr val="DF145E"/>
                </a:solidFill>
                <a:effectLst/>
                <a:uLnTx/>
                <a:uFillTx/>
                <a:latin typeface="Calibri" panose="020F0502020204030204" pitchFamily="34" charset="0"/>
                <a:ea typeface="+mn-ea"/>
                <a:cs typeface="+mn-cs"/>
              </a:rPr>
              <a:t>comportamento</a:t>
            </a:r>
            <a:r>
              <a:rPr kumimoji="0" lang="en-US" sz="2400" b="1" i="1" u="none" strike="noStrike" kern="1200" cap="none" spc="0" normalizeH="0" baseline="0" noProof="0" dirty="0" smtClean="0">
                <a:ln>
                  <a:noFill/>
                </a:ln>
                <a:solidFill>
                  <a:srgbClr val="DF145E"/>
                </a:solidFill>
                <a:effectLst/>
                <a:uLnTx/>
                <a:uFillTx/>
                <a:latin typeface="Calibri" panose="020F0502020204030204" pitchFamily="34" charset="0"/>
                <a:ea typeface="+mn-ea"/>
                <a:cs typeface="+mn-cs"/>
              </a:rPr>
              <a:t> </a:t>
            </a:r>
            <a:r>
              <a:rPr kumimoji="0" lang="en-US" sz="2400" b="1" i="1" u="none" strike="noStrike" kern="1200" cap="none" spc="0" normalizeH="0" baseline="0" noProof="0" dirty="0" err="1" smtClean="0">
                <a:ln>
                  <a:noFill/>
                </a:ln>
                <a:solidFill>
                  <a:srgbClr val="DF145E"/>
                </a:solidFill>
                <a:effectLst/>
                <a:uLnTx/>
                <a:uFillTx/>
                <a:latin typeface="Calibri" panose="020F0502020204030204" pitchFamily="34" charset="0"/>
                <a:ea typeface="+mn-ea"/>
                <a:cs typeface="+mn-cs"/>
              </a:rPr>
              <a:t>appreso</a:t>
            </a:r>
            <a:r>
              <a:rPr kumimoji="0" lang="en-US" sz="2400" b="1" i="1" u="none" strike="noStrike" kern="1200" cap="none" spc="0" normalizeH="0" baseline="0" noProof="0" dirty="0" smtClean="0">
                <a:ln>
                  <a:noFill/>
                </a:ln>
                <a:solidFill>
                  <a:srgbClr val="DF145E"/>
                </a:solidFill>
                <a:effectLst/>
                <a:uLnTx/>
                <a:uFillTx/>
                <a:latin typeface="Calibri" panose="020F0502020204030204" pitchFamily="34" charset="0"/>
                <a:ea typeface="+mn-ea"/>
                <a:cs typeface="+mn-cs"/>
              </a:rPr>
              <a:t> e </a:t>
            </a:r>
            <a:r>
              <a:rPr kumimoji="0" lang="en-US" sz="2400" b="1" i="1" u="none" strike="noStrike" kern="1200" cap="none" spc="0" normalizeH="0" baseline="0" noProof="0" dirty="0" err="1" smtClean="0">
                <a:ln>
                  <a:noFill/>
                </a:ln>
                <a:solidFill>
                  <a:srgbClr val="DF145E"/>
                </a:solidFill>
                <a:effectLst/>
                <a:uLnTx/>
                <a:uFillTx/>
                <a:latin typeface="Calibri" panose="020F0502020204030204" pitchFamily="34" charset="0"/>
                <a:ea typeface="+mn-ea"/>
                <a:cs typeface="+mn-cs"/>
              </a:rPr>
              <a:t>può</a:t>
            </a:r>
            <a:r>
              <a:rPr kumimoji="0" lang="en-US" sz="2400" b="1" i="1" u="none" strike="noStrike" kern="1200" cap="none" spc="0" normalizeH="0" baseline="0" noProof="0" dirty="0" smtClean="0">
                <a:ln>
                  <a:noFill/>
                </a:ln>
                <a:solidFill>
                  <a:srgbClr val="DF145E"/>
                </a:solidFill>
                <a:effectLst/>
                <a:uLnTx/>
                <a:uFillTx/>
                <a:latin typeface="Calibri" panose="020F0502020204030204" pitchFamily="34" charset="0"/>
                <a:ea typeface="+mn-ea"/>
                <a:cs typeface="+mn-cs"/>
              </a:rPr>
              <a:t> </a:t>
            </a:r>
            <a:r>
              <a:rPr kumimoji="0" lang="en-US" sz="2400" b="1" i="1" u="none" strike="noStrike" kern="1200" cap="none" spc="0" normalizeH="0" baseline="0" noProof="0" dirty="0" err="1" smtClean="0">
                <a:ln>
                  <a:noFill/>
                </a:ln>
                <a:solidFill>
                  <a:srgbClr val="DF145E"/>
                </a:solidFill>
                <a:effectLst/>
                <a:uLnTx/>
                <a:uFillTx/>
                <a:latin typeface="Calibri" panose="020F0502020204030204" pitchFamily="34" charset="0"/>
                <a:ea typeface="+mn-ea"/>
                <a:cs typeface="+mn-cs"/>
              </a:rPr>
              <a:t>essere</a:t>
            </a:r>
            <a:r>
              <a:rPr kumimoji="0" lang="en-US" sz="2400" b="1" i="1" u="none" strike="noStrike" kern="1200" cap="none" spc="0" normalizeH="0" noProof="0" dirty="0" smtClean="0">
                <a:ln>
                  <a:noFill/>
                </a:ln>
                <a:solidFill>
                  <a:srgbClr val="DF145E"/>
                </a:solidFill>
                <a:effectLst/>
                <a:uLnTx/>
                <a:uFillTx/>
                <a:latin typeface="Calibri" panose="020F0502020204030204" pitchFamily="34" charset="0"/>
                <a:ea typeface="+mn-ea"/>
                <a:cs typeface="+mn-cs"/>
              </a:rPr>
              <a:t> </a:t>
            </a:r>
            <a:r>
              <a:rPr kumimoji="0" lang="en-US" sz="2400" b="1" i="1" u="none" strike="noStrike" kern="1200" cap="none" spc="0" normalizeH="0" noProof="0" dirty="0" err="1" smtClean="0">
                <a:ln>
                  <a:noFill/>
                </a:ln>
                <a:solidFill>
                  <a:srgbClr val="DF145E"/>
                </a:solidFill>
                <a:effectLst/>
                <a:uLnTx/>
                <a:uFillTx/>
                <a:latin typeface="Calibri" panose="020F0502020204030204" pitchFamily="34" charset="0"/>
                <a:ea typeface="+mn-ea"/>
                <a:cs typeface="+mn-cs"/>
              </a:rPr>
              <a:t>disimparato</a:t>
            </a:r>
            <a:r>
              <a:rPr kumimoji="0" lang="en-US" sz="2400" b="1" i="1" u="none" strike="noStrike" kern="1200" cap="none" spc="0" normalizeH="0" baseline="0" noProof="0" dirty="0" smtClean="0">
                <a:ln>
                  <a:noFill/>
                </a:ln>
                <a:solidFill>
                  <a:srgbClr val="DF145E"/>
                </a:solidFill>
                <a:effectLst/>
                <a:uLnTx/>
                <a:uFillTx/>
                <a:latin typeface="Calibri" panose="020F0502020204030204" pitchFamily="34" charset="0"/>
                <a:ea typeface="+mn-ea"/>
                <a:cs typeface="+mn-cs"/>
              </a:rPr>
              <a:t>!”</a:t>
            </a:r>
          </a:p>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kumimoji="0" lang="en-US" sz="3200" b="1" i="1" u="none" strike="noStrike" kern="1200" cap="none" spc="0" normalizeH="0" baseline="0" noProof="0" dirty="0" smtClean="0">
              <a:ln>
                <a:noFill/>
              </a:ln>
              <a:solidFill>
                <a:srgbClr val="1F4E83"/>
              </a:solidFill>
              <a:effectLst/>
              <a:uLnTx/>
              <a:uFillTx/>
              <a:latin typeface="Calibri" panose="020F0502020204030204" pitchFamily="34" charset="0"/>
              <a:ea typeface="+mn-ea"/>
              <a:cs typeface="+mn-cs"/>
            </a:endParaRPr>
          </a:p>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sz="3200" b="1" i="1" u="none" strike="noStrike" kern="1200" cap="none" spc="0" normalizeH="0" baseline="0" noProof="0" dirty="0" smtClean="0">
                <a:ln>
                  <a:noFill/>
                </a:ln>
                <a:solidFill>
                  <a:srgbClr val="1F4E83"/>
                </a:solidFill>
                <a:effectLst/>
                <a:uLnTx/>
                <a:uFillTx/>
                <a:latin typeface="Calibri" panose="020F0502020204030204" pitchFamily="34" charset="0"/>
                <a:ea typeface="+mn-ea"/>
                <a:cs typeface="+mn-cs"/>
              </a:rPr>
              <a:t>“Il </a:t>
            </a:r>
            <a:r>
              <a:rPr kumimoji="0" lang="en-US" sz="3200" b="1" i="1" u="none" strike="noStrike" kern="1200" cap="none" spc="0" normalizeH="0" baseline="0" noProof="0" dirty="0" err="1" smtClean="0">
                <a:ln>
                  <a:noFill/>
                </a:ln>
                <a:solidFill>
                  <a:srgbClr val="1F4E83"/>
                </a:solidFill>
                <a:effectLst/>
                <a:uLnTx/>
                <a:uFillTx/>
                <a:latin typeface="Calibri" panose="020F0502020204030204" pitchFamily="34" charset="0"/>
                <a:ea typeface="+mn-ea"/>
                <a:cs typeface="+mn-cs"/>
              </a:rPr>
              <a:t>bullismo</a:t>
            </a:r>
            <a:r>
              <a:rPr kumimoji="0" lang="en-US" sz="3200" b="1" i="1" u="none" strike="noStrike" kern="1200" cap="none" spc="0" normalizeH="0" baseline="0" noProof="0" dirty="0" smtClean="0">
                <a:ln>
                  <a:noFill/>
                </a:ln>
                <a:solidFill>
                  <a:srgbClr val="1F4E83"/>
                </a:solidFill>
                <a:effectLst/>
                <a:uLnTx/>
                <a:uFillTx/>
                <a:latin typeface="Calibri" panose="020F0502020204030204" pitchFamily="34" charset="0"/>
                <a:ea typeface="+mn-ea"/>
                <a:cs typeface="+mn-cs"/>
              </a:rPr>
              <a:t> non è </a:t>
            </a:r>
            <a:r>
              <a:rPr kumimoji="0" lang="en-US" sz="3200" b="1" i="1" u="none" strike="noStrike" kern="1200" cap="none" spc="0" normalizeH="0" baseline="0" noProof="0" dirty="0" err="1" smtClean="0">
                <a:ln>
                  <a:noFill/>
                </a:ln>
                <a:solidFill>
                  <a:srgbClr val="1F4E83"/>
                </a:solidFill>
                <a:effectLst/>
                <a:uLnTx/>
                <a:uFillTx/>
                <a:latin typeface="Calibri" panose="020F0502020204030204" pitchFamily="34" charset="0"/>
                <a:ea typeface="+mn-ea"/>
                <a:cs typeface="+mn-cs"/>
              </a:rPr>
              <a:t>mai</a:t>
            </a:r>
            <a:r>
              <a:rPr kumimoji="0" lang="en-US" sz="3200" b="1" i="1" u="none" strike="noStrike" kern="1200" cap="none" spc="0" normalizeH="0" baseline="0" noProof="0" dirty="0" smtClean="0">
                <a:ln>
                  <a:noFill/>
                </a:ln>
                <a:solidFill>
                  <a:srgbClr val="1F4E83"/>
                </a:solidFill>
                <a:effectLst/>
                <a:uLnTx/>
                <a:uFillTx/>
                <a:latin typeface="Calibri" panose="020F0502020204030204" pitchFamily="34" charset="0"/>
                <a:ea typeface="+mn-ea"/>
                <a:cs typeface="+mn-cs"/>
              </a:rPr>
              <a:t> </a:t>
            </a:r>
            <a:r>
              <a:rPr kumimoji="0" lang="en-US" sz="3200" b="1" i="1" u="none" strike="noStrike" kern="1200" cap="none" spc="0" normalizeH="0" baseline="0" noProof="0" dirty="0" err="1" smtClean="0">
                <a:ln>
                  <a:noFill/>
                </a:ln>
                <a:solidFill>
                  <a:srgbClr val="1F4E83"/>
                </a:solidFill>
                <a:effectLst/>
                <a:uLnTx/>
                <a:uFillTx/>
                <a:latin typeface="Calibri" panose="020F0502020204030204" pitchFamily="34" charset="0"/>
                <a:ea typeface="+mn-ea"/>
                <a:cs typeface="+mn-cs"/>
              </a:rPr>
              <a:t>giusto</a:t>
            </a:r>
            <a:r>
              <a:rPr kumimoji="0" lang="en-US" sz="3200" b="1" i="1" u="none" strike="noStrike" kern="1200" cap="none" spc="0" normalizeH="0" baseline="0" noProof="0" dirty="0" smtClean="0">
                <a:ln>
                  <a:noFill/>
                </a:ln>
                <a:solidFill>
                  <a:srgbClr val="1F4E83"/>
                </a:solidFill>
                <a:effectLst/>
                <a:uLnTx/>
                <a:uFillTx/>
                <a:latin typeface="Calibri" panose="020F0502020204030204" pitchFamily="34" charset="0"/>
                <a:ea typeface="+mn-ea"/>
                <a:cs typeface="+mn-cs"/>
              </a:rPr>
              <a:t>!”</a:t>
            </a:r>
          </a:p>
        </p:txBody>
      </p:sp>
      <p:sp>
        <p:nvSpPr>
          <p:cNvPr id="5" name="Content Placeholder 4"/>
          <p:cNvSpPr txBox="1">
            <a:spLocks/>
          </p:cNvSpPr>
          <p:nvPr/>
        </p:nvSpPr>
        <p:spPr>
          <a:xfrm>
            <a:off x="6216000" y="3474359"/>
            <a:ext cx="5976000" cy="2971800"/>
          </a:xfrm>
          <a:prstGeom prst="rect">
            <a:avLst/>
          </a:prstGeom>
        </p:spPr>
        <p:txBody>
          <a:bodyPr vert="horz" lIns="54000" tIns="54000" rIns="54000" bIns="54000" rtlCol="0">
            <a:noAutofit/>
          </a:bodyPr>
          <a:lstStyle/>
          <a:p>
            <a:pPr marL="0" marR="0" lvl="0" indent="0" algn="just"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US" sz="2200" b="0" i="0" u="none" strike="noStrike" kern="1200" cap="none" spc="0" normalizeH="0" baseline="0" noProof="0" dirty="0" smtClean="0">
                <a:ln>
                  <a:noFill/>
                </a:ln>
                <a:solidFill>
                  <a:schemeClr val="tx1"/>
                </a:solidFill>
                <a:effectLst/>
                <a:uLnTx/>
                <a:uFillTx/>
                <a:latin typeface="Calibri" panose="020F0502020204030204" pitchFamily="34" charset="0"/>
                <a:ea typeface="+mn-ea"/>
                <a:cs typeface="+mn-cs"/>
              </a:rPr>
              <a:t>► Il </a:t>
            </a:r>
            <a:r>
              <a:rPr kumimoji="0" lang="en-US" sz="2200" b="0" i="0" u="none" strike="noStrike" kern="1200" cap="none" spc="0" normalizeH="0" baseline="0" noProof="0" dirty="0" err="1" smtClean="0">
                <a:ln>
                  <a:noFill/>
                </a:ln>
                <a:solidFill>
                  <a:schemeClr val="tx1"/>
                </a:solidFill>
                <a:effectLst/>
                <a:uLnTx/>
                <a:uFillTx/>
                <a:latin typeface="Calibri" panose="020F0502020204030204" pitchFamily="34" charset="0"/>
                <a:ea typeface="+mn-ea"/>
                <a:cs typeface="+mn-cs"/>
              </a:rPr>
              <a:t>bullismo</a:t>
            </a:r>
            <a:r>
              <a:rPr kumimoji="0" lang="en-US" sz="2200" b="0" i="0" u="none" strike="noStrike" kern="1200" cap="none" spc="0" normalizeH="0" baseline="0" noProof="0" dirty="0" smtClean="0">
                <a:ln>
                  <a:noFill/>
                </a:ln>
                <a:solidFill>
                  <a:schemeClr val="tx1"/>
                </a:solidFill>
                <a:effectLst/>
                <a:uLnTx/>
                <a:uFillTx/>
                <a:latin typeface="Calibri" panose="020F0502020204030204" pitchFamily="34" charset="0"/>
                <a:ea typeface="+mn-ea"/>
                <a:cs typeface="+mn-cs"/>
              </a:rPr>
              <a:t> </a:t>
            </a:r>
            <a:r>
              <a:rPr kumimoji="0" lang="en-US" sz="2200" b="0" i="0" u="none" strike="noStrike" kern="1200" cap="none" spc="0" normalizeH="0" noProof="0" dirty="0" err="1" smtClean="0">
                <a:ln>
                  <a:noFill/>
                </a:ln>
                <a:solidFill>
                  <a:schemeClr val="tx1"/>
                </a:solidFill>
                <a:effectLst/>
                <a:uLnTx/>
                <a:uFillTx/>
                <a:latin typeface="Calibri" panose="020F0502020204030204" pitchFamily="34" charset="0"/>
                <a:ea typeface="+mn-ea"/>
                <a:cs typeface="+mn-cs"/>
              </a:rPr>
              <a:t>coinvolge</a:t>
            </a:r>
            <a:r>
              <a:rPr kumimoji="0" lang="en-US" sz="2200" b="0" i="0" u="none" strike="noStrike" kern="1200" cap="none" spc="0" normalizeH="0" noProof="0" dirty="0" smtClean="0">
                <a:ln>
                  <a:noFill/>
                </a:ln>
                <a:solidFill>
                  <a:schemeClr val="tx1"/>
                </a:solidFill>
                <a:effectLst/>
                <a:uLnTx/>
                <a:uFillTx/>
                <a:latin typeface="Calibri" panose="020F0502020204030204" pitchFamily="34" charset="0"/>
                <a:ea typeface="+mn-ea"/>
                <a:cs typeface="+mn-cs"/>
              </a:rPr>
              <a:t> </a:t>
            </a:r>
            <a:r>
              <a:rPr lang="en-US" sz="2200" dirty="0" smtClean="0">
                <a:latin typeface="Calibri" panose="020F0502020204030204" pitchFamily="34" charset="0"/>
              </a:rPr>
              <a:t>e influenza </a:t>
            </a:r>
            <a:r>
              <a:rPr lang="en-US" sz="2200" dirty="0" err="1" smtClean="0">
                <a:latin typeface="Calibri" panose="020F0502020204030204" pitchFamily="34" charset="0"/>
              </a:rPr>
              <a:t>molte</a:t>
            </a:r>
            <a:r>
              <a:rPr lang="en-US" sz="2200" dirty="0" smtClean="0">
                <a:latin typeface="Calibri" panose="020F0502020204030204" pitchFamily="34" charset="0"/>
              </a:rPr>
              <a:t> </a:t>
            </a:r>
            <a:r>
              <a:rPr lang="en-US" sz="2200" dirty="0" err="1" smtClean="0">
                <a:latin typeface="Calibri" panose="020F0502020204030204" pitchFamily="34" charset="0"/>
              </a:rPr>
              <a:t>categorie</a:t>
            </a:r>
            <a:r>
              <a:rPr lang="en-US" sz="2200" dirty="0" smtClean="0">
                <a:latin typeface="Calibri" panose="020F0502020204030204" pitchFamily="34" charset="0"/>
              </a:rPr>
              <a:t> </a:t>
            </a:r>
            <a:r>
              <a:rPr lang="en-US" sz="2200" dirty="0" err="1" smtClean="0">
                <a:latin typeface="Calibri" panose="020F0502020204030204" pitchFamily="34" charset="0"/>
              </a:rPr>
              <a:t>di</a:t>
            </a:r>
            <a:r>
              <a:rPr lang="en-US" sz="2200" dirty="0" smtClean="0">
                <a:latin typeface="Calibri" panose="020F0502020204030204" pitchFamily="34" charset="0"/>
              </a:rPr>
              <a:t> </a:t>
            </a:r>
            <a:r>
              <a:rPr lang="en-US" sz="2200" dirty="0" err="1" smtClean="0">
                <a:latin typeface="Calibri" panose="020F0502020204030204" pitchFamily="34" charset="0"/>
              </a:rPr>
              <a:t>persone</a:t>
            </a:r>
            <a:r>
              <a:rPr lang="en-US" sz="2200" dirty="0" smtClean="0">
                <a:latin typeface="Calibri" panose="020F0502020204030204" pitchFamily="34" charset="0"/>
              </a:rPr>
              <a:t> (</a:t>
            </a:r>
            <a:r>
              <a:rPr lang="en-US" sz="2200" dirty="0" err="1" smtClean="0">
                <a:latin typeface="Calibri" panose="020F0502020204030204" pitchFamily="34" charset="0"/>
              </a:rPr>
              <a:t>insegnanti</a:t>
            </a:r>
            <a:r>
              <a:rPr lang="en-US" sz="2200" dirty="0" smtClean="0">
                <a:latin typeface="Calibri" panose="020F0502020204030204" pitchFamily="34" charset="0"/>
              </a:rPr>
              <a:t>, </a:t>
            </a:r>
            <a:r>
              <a:rPr lang="en-US" sz="2200" dirty="0" err="1" smtClean="0">
                <a:latin typeface="Calibri" panose="020F0502020204030204" pitchFamily="34" charset="0"/>
              </a:rPr>
              <a:t>genitori</a:t>
            </a:r>
            <a:r>
              <a:rPr lang="en-US" sz="2200" dirty="0" smtClean="0">
                <a:latin typeface="Calibri" panose="020F0502020204030204" pitchFamily="34" charset="0"/>
              </a:rPr>
              <a:t>; </a:t>
            </a:r>
            <a:r>
              <a:rPr lang="en-US" sz="2200" dirty="0" err="1" smtClean="0">
                <a:latin typeface="Calibri" panose="020F0502020204030204" pitchFamily="34" charset="0"/>
              </a:rPr>
              <a:t>spettatori</a:t>
            </a:r>
            <a:r>
              <a:rPr lang="en-US" sz="2200" dirty="0" smtClean="0">
                <a:latin typeface="Calibri" panose="020F0502020204030204" pitchFamily="34" charset="0"/>
              </a:rPr>
              <a:t>): non solo </a:t>
            </a:r>
            <a:r>
              <a:rPr lang="en-US" sz="2200" dirty="0" err="1" smtClean="0">
                <a:latin typeface="Calibri" panose="020F0502020204030204" pitchFamily="34" charset="0"/>
              </a:rPr>
              <a:t>i</a:t>
            </a:r>
            <a:r>
              <a:rPr lang="en-US" sz="2200" dirty="0" smtClean="0">
                <a:latin typeface="Calibri" panose="020F0502020204030204" pitchFamily="34" charset="0"/>
              </a:rPr>
              <a:t> </a:t>
            </a:r>
            <a:r>
              <a:rPr lang="en-US" sz="2200" dirty="0" err="1" smtClean="0">
                <a:latin typeface="Calibri" panose="020F0502020204030204" pitchFamily="34" charset="0"/>
              </a:rPr>
              <a:t>bulli</a:t>
            </a:r>
            <a:r>
              <a:rPr lang="en-US" sz="2200" dirty="0" smtClean="0">
                <a:latin typeface="Calibri" panose="020F0502020204030204" pitchFamily="34" charset="0"/>
              </a:rPr>
              <a:t> e le </a:t>
            </a:r>
            <a:r>
              <a:rPr lang="en-US" sz="2200" dirty="0" err="1" smtClean="0">
                <a:latin typeface="Calibri" panose="020F0502020204030204" pitchFamily="34" charset="0"/>
              </a:rPr>
              <a:t>vittime</a:t>
            </a:r>
            <a:r>
              <a:rPr lang="en-US" sz="2200" dirty="0" smtClean="0">
                <a:latin typeface="Calibri" panose="020F0502020204030204" pitchFamily="34" charset="0"/>
              </a:rPr>
              <a:t>.</a:t>
            </a:r>
            <a:endParaRPr kumimoji="0" lang="en-US" sz="2200" b="0" i="0" u="none" strike="noStrike" kern="1200" cap="none" spc="0" normalizeH="0" baseline="0" noProof="0" dirty="0" smtClean="0">
              <a:ln>
                <a:noFill/>
              </a:ln>
              <a:solidFill>
                <a:schemeClr val="tx1"/>
              </a:solidFill>
              <a:effectLst/>
              <a:uLnTx/>
              <a:uFillTx/>
              <a:latin typeface="Calibri" panose="020F0502020204030204" pitchFamily="34" charset="0"/>
              <a:ea typeface="+mn-ea"/>
              <a:cs typeface="+mn-cs"/>
            </a:endParaRPr>
          </a:p>
          <a:p>
            <a:pPr marL="0" marR="0" lvl="0" indent="0" algn="just"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US" sz="2200" b="0" i="0" u="none" strike="noStrike" kern="1200" cap="none" spc="0" normalizeH="0" baseline="0" noProof="0" dirty="0" smtClean="0">
                <a:ln>
                  <a:noFill/>
                </a:ln>
                <a:solidFill>
                  <a:schemeClr val="tx1"/>
                </a:solidFill>
                <a:effectLst/>
                <a:uLnTx/>
                <a:uFillTx/>
                <a:latin typeface="Calibri" panose="020F0502020204030204" pitchFamily="34" charset="0"/>
                <a:ea typeface="+mn-ea"/>
                <a:cs typeface="+mn-cs"/>
              </a:rPr>
              <a:t>► In </a:t>
            </a:r>
            <a:r>
              <a:rPr kumimoji="0" lang="en-US" sz="2200" b="0" i="0" u="none" strike="noStrike" kern="1200" cap="none" spc="0" normalizeH="0" baseline="0" noProof="0" dirty="0" err="1" smtClean="0">
                <a:ln>
                  <a:noFill/>
                </a:ln>
                <a:solidFill>
                  <a:schemeClr val="tx1"/>
                </a:solidFill>
                <a:effectLst/>
                <a:uLnTx/>
                <a:uFillTx/>
                <a:latin typeface="Calibri" panose="020F0502020204030204" pitchFamily="34" charset="0"/>
                <a:ea typeface="+mn-ea"/>
                <a:cs typeface="+mn-cs"/>
              </a:rPr>
              <a:t>aggiunta</a:t>
            </a:r>
            <a:r>
              <a:rPr kumimoji="0" lang="en-US" sz="2200" b="0" i="0" u="none" strike="noStrike" kern="1200" cap="none" spc="0" normalizeH="0" baseline="0" noProof="0" dirty="0" smtClean="0">
                <a:ln>
                  <a:noFill/>
                </a:ln>
                <a:solidFill>
                  <a:schemeClr val="tx1"/>
                </a:solidFill>
                <a:effectLst/>
                <a:uLnTx/>
                <a:uFillTx/>
                <a:latin typeface="Calibri" panose="020F0502020204030204" pitchFamily="34" charset="0"/>
                <a:ea typeface="+mn-ea"/>
                <a:cs typeface="+mn-cs"/>
              </a:rPr>
              <a:t> al </a:t>
            </a:r>
            <a:r>
              <a:rPr kumimoji="0" lang="en-US" sz="2200" b="0" i="0" u="none" strike="noStrike" kern="1200" cap="none" spc="0" normalizeH="0" baseline="0" noProof="0" dirty="0" err="1" smtClean="0">
                <a:ln>
                  <a:noFill/>
                </a:ln>
                <a:solidFill>
                  <a:schemeClr val="tx1"/>
                </a:solidFill>
                <a:effectLst/>
                <a:uLnTx/>
                <a:uFillTx/>
                <a:latin typeface="Calibri" panose="020F0502020204030204" pitchFamily="34" charset="0"/>
                <a:ea typeface="+mn-ea"/>
                <a:cs typeface="+mn-cs"/>
              </a:rPr>
              <a:t>fatto</a:t>
            </a:r>
            <a:r>
              <a:rPr kumimoji="0" lang="en-US" sz="2200" b="0" i="0" u="none" strike="noStrike" kern="1200" cap="none" spc="0" normalizeH="0" baseline="0" noProof="0" dirty="0" smtClean="0">
                <a:ln>
                  <a:noFill/>
                </a:ln>
                <a:solidFill>
                  <a:schemeClr val="tx1"/>
                </a:solidFill>
                <a:effectLst/>
                <a:uLnTx/>
                <a:uFillTx/>
                <a:latin typeface="Calibri" panose="020F0502020204030204" pitchFamily="34" charset="0"/>
                <a:ea typeface="+mn-ea"/>
                <a:cs typeface="+mn-cs"/>
              </a:rPr>
              <a:t> </a:t>
            </a:r>
            <a:r>
              <a:rPr kumimoji="0" lang="en-US" sz="2200" b="0" i="0" u="none" strike="noStrike" kern="1200" cap="none" spc="0" normalizeH="0" baseline="0" noProof="0" dirty="0" err="1" smtClean="0">
                <a:ln>
                  <a:noFill/>
                </a:ln>
                <a:solidFill>
                  <a:schemeClr val="tx1"/>
                </a:solidFill>
                <a:effectLst/>
                <a:uLnTx/>
                <a:uFillTx/>
                <a:latin typeface="Calibri" panose="020F0502020204030204" pitchFamily="34" charset="0"/>
                <a:ea typeface="+mn-ea"/>
                <a:cs typeface="+mn-cs"/>
              </a:rPr>
              <a:t>che</a:t>
            </a:r>
            <a:r>
              <a:rPr kumimoji="0" lang="en-US" sz="2200" b="0" i="0" u="none" strike="noStrike" kern="1200" cap="none" spc="0" normalizeH="0" baseline="0" noProof="0" dirty="0" smtClean="0">
                <a:ln>
                  <a:noFill/>
                </a:ln>
                <a:solidFill>
                  <a:schemeClr val="tx1"/>
                </a:solidFill>
                <a:effectLst/>
                <a:uLnTx/>
                <a:uFillTx/>
                <a:latin typeface="Calibri" panose="020F0502020204030204" pitchFamily="34" charset="0"/>
                <a:ea typeface="+mn-ea"/>
                <a:cs typeface="+mn-cs"/>
              </a:rPr>
              <a:t> </a:t>
            </a:r>
            <a:r>
              <a:rPr kumimoji="0" lang="en-US" sz="2200" b="0" i="0" u="none" strike="noStrike" kern="1200" cap="none" spc="0" normalizeH="0" baseline="0" noProof="0" dirty="0" err="1" smtClean="0">
                <a:ln>
                  <a:noFill/>
                </a:ln>
                <a:solidFill>
                  <a:schemeClr val="tx1"/>
                </a:solidFill>
                <a:effectLst/>
                <a:uLnTx/>
                <a:uFillTx/>
                <a:latin typeface="Calibri" panose="020F0502020204030204" pitchFamily="34" charset="0"/>
                <a:ea typeface="+mn-ea"/>
                <a:cs typeface="+mn-cs"/>
              </a:rPr>
              <a:t>il</a:t>
            </a:r>
            <a:r>
              <a:rPr kumimoji="0" lang="en-US" sz="2200" b="0" i="0" u="none" strike="noStrike" kern="1200" cap="none" spc="0" normalizeH="0" noProof="0" dirty="0" smtClean="0">
                <a:ln>
                  <a:noFill/>
                </a:ln>
                <a:solidFill>
                  <a:schemeClr val="tx1"/>
                </a:solidFill>
                <a:effectLst/>
                <a:uLnTx/>
                <a:uFillTx/>
                <a:latin typeface="Calibri" panose="020F0502020204030204" pitchFamily="34" charset="0"/>
                <a:ea typeface="+mn-ea"/>
                <a:cs typeface="+mn-cs"/>
              </a:rPr>
              <a:t> </a:t>
            </a:r>
            <a:r>
              <a:rPr kumimoji="0" lang="en-US" sz="2200" b="0" i="0" u="none" strike="noStrike" kern="1200" cap="none" spc="0" normalizeH="0" noProof="0" dirty="0" err="1" smtClean="0">
                <a:ln>
                  <a:noFill/>
                </a:ln>
                <a:solidFill>
                  <a:schemeClr val="tx1"/>
                </a:solidFill>
                <a:effectLst/>
                <a:uLnTx/>
                <a:uFillTx/>
                <a:latin typeface="Calibri" panose="020F0502020204030204" pitchFamily="34" charset="0"/>
                <a:ea typeface="+mn-ea"/>
                <a:cs typeface="+mn-cs"/>
              </a:rPr>
              <a:t>numero</a:t>
            </a:r>
            <a:r>
              <a:rPr kumimoji="0" lang="en-US" sz="2200" b="0" i="0" u="none" strike="noStrike" kern="1200" cap="none" spc="0" normalizeH="0" noProof="0" dirty="0" smtClean="0">
                <a:ln>
                  <a:noFill/>
                </a:ln>
                <a:solidFill>
                  <a:schemeClr val="tx1"/>
                </a:solidFill>
                <a:effectLst/>
                <a:uLnTx/>
                <a:uFillTx/>
                <a:latin typeface="Calibri" panose="020F0502020204030204" pitchFamily="34" charset="0"/>
                <a:ea typeface="+mn-ea"/>
                <a:cs typeface="+mn-cs"/>
              </a:rPr>
              <a:t> </a:t>
            </a:r>
            <a:r>
              <a:rPr kumimoji="0" lang="en-US" sz="2200" b="0" i="0" u="none" strike="noStrike" kern="1200" cap="none" spc="0" normalizeH="0" noProof="0" dirty="0" err="1" smtClean="0">
                <a:ln>
                  <a:noFill/>
                </a:ln>
                <a:solidFill>
                  <a:schemeClr val="tx1"/>
                </a:solidFill>
                <a:effectLst/>
                <a:uLnTx/>
                <a:uFillTx/>
                <a:latin typeface="Calibri" panose="020F0502020204030204" pitchFamily="34" charset="0"/>
                <a:ea typeface="+mn-ea"/>
                <a:cs typeface="+mn-cs"/>
              </a:rPr>
              <a:t>delle</a:t>
            </a:r>
            <a:r>
              <a:rPr kumimoji="0" lang="en-US" sz="2200" b="0" i="0" u="none" strike="noStrike" kern="1200" cap="none" spc="0" normalizeH="0" noProof="0" dirty="0" smtClean="0">
                <a:ln>
                  <a:noFill/>
                </a:ln>
                <a:solidFill>
                  <a:schemeClr val="tx1"/>
                </a:solidFill>
                <a:effectLst/>
                <a:uLnTx/>
                <a:uFillTx/>
                <a:latin typeface="Calibri" panose="020F0502020204030204" pitchFamily="34" charset="0"/>
                <a:ea typeface="+mn-ea"/>
                <a:cs typeface="+mn-cs"/>
              </a:rPr>
              <a:t> </a:t>
            </a:r>
            <a:r>
              <a:rPr kumimoji="0" lang="en-US" sz="2200" b="0" i="0" u="none" strike="noStrike" kern="1200" cap="none" spc="0" normalizeH="0" noProof="0" dirty="0" err="1" smtClean="0">
                <a:ln>
                  <a:noFill/>
                </a:ln>
                <a:solidFill>
                  <a:schemeClr val="tx1"/>
                </a:solidFill>
                <a:effectLst/>
                <a:uLnTx/>
                <a:uFillTx/>
                <a:latin typeface="Calibri" panose="020F0502020204030204" pitchFamily="34" charset="0"/>
                <a:ea typeface="+mn-ea"/>
                <a:cs typeface="+mn-cs"/>
              </a:rPr>
              <a:t>vittime</a:t>
            </a:r>
            <a:r>
              <a:rPr kumimoji="0" lang="en-US" sz="2200" b="0" i="0" u="none" strike="noStrike" kern="1200" cap="none" spc="0" normalizeH="0" noProof="0" dirty="0" smtClean="0">
                <a:ln>
                  <a:noFill/>
                </a:ln>
                <a:solidFill>
                  <a:schemeClr val="tx1"/>
                </a:solidFill>
                <a:effectLst/>
                <a:uLnTx/>
                <a:uFillTx/>
                <a:latin typeface="Calibri" panose="020F0502020204030204" pitchFamily="34" charset="0"/>
                <a:ea typeface="+mn-ea"/>
                <a:cs typeface="+mn-cs"/>
              </a:rPr>
              <a:t> è alto, </a:t>
            </a:r>
            <a:r>
              <a:rPr kumimoji="0" lang="en-US" sz="2200" b="0" i="0" u="none" strike="noStrike" kern="1200" cap="none" spc="0" normalizeH="0" noProof="0" dirty="0" err="1" smtClean="0">
                <a:ln>
                  <a:noFill/>
                </a:ln>
                <a:solidFill>
                  <a:schemeClr val="tx1"/>
                </a:solidFill>
                <a:effectLst/>
                <a:uLnTx/>
                <a:uFillTx/>
                <a:latin typeface="Calibri" panose="020F0502020204030204" pitchFamily="34" charset="0"/>
                <a:ea typeface="+mn-ea"/>
                <a:cs typeface="+mn-cs"/>
              </a:rPr>
              <a:t>molti</a:t>
            </a:r>
            <a:r>
              <a:rPr kumimoji="0" lang="en-US" sz="2200" b="0" i="0" u="none" strike="noStrike" kern="1200" cap="none" spc="0" normalizeH="0" noProof="0" dirty="0" smtClean="0">
                <a:ln>
                  <a:noFill/>
                </a:ln>
                <a:solidFill>
                  <a:schemeClr val="tx1"/>
                </a:solidFill>
                <a:effectLst/>
                <a:uLnTx/>
                <a:uFillTx/>
                <a:latin typeface="Calibri" panose="020F0502020204030204" pitchFamily="34" charset="0"/>
                <a:ea typeface="+mn-ea"/>
                <a:cs typeface="+mn-cs"/>
              </a:rPr>
              <a:t> </a:t>
            </a:r>
            <a:r>
              <a:rPr kumimoji="0" lang="en-US" sz="2200" b="0" i="0" u="none" strike="noStrike" kern="1200" cap="none" spc="0" normalizeH="0" noProof="0" dirty="0" err="1" smtClean="0">
                <a:ln>
                  <a:noFill/>
                </a:ln>
                <a:solidFill>
                  <a:schemeClr val="tx1"/>
                </a:solidFill>
                <a:effectLst/>
                <a:uLnTx/>
                <a:uFillTx/>
                <a:latin typeface="Calibri" panose="020F0502020204030204" pitchFamily="34" charset="0"/>
                <a:ea typeface="+mn-ea"/>
                <a:cs typeface="+mn-cs"/>
              </a:rPr>
              <a:t>di</a:t>
            </a:r>
            <a:r>
              <a:rPr kumimoji="0" lang="en-US" sz="2200" b="0" i="0" u="none" strike="noStrike" kern="1200" cap="none" spc="0" normalizeH="0" noProof="0" dirty="0" smtClean="0">
                <a:ln>
                  <a:noFill/>
                </a:ln>
                <a:solidFill>
                  <a:schemeClr val="tx1"/>
                </a:solidFill>
                <a:effectLst/>
                <a:uLnTx/>
                <a:uFillTx/>
                <a:latin typeface="Calibri" panose="020F0502020204030204" pitchFamily="34" charset="0"/>
                <a:ea typeface="+mn-ea"/>
                <a:cs typeface="+mn-cs"/>
              </a:rPr>
              <a:t> </a:t>
            </a:r>
            <a:r>
              <a:rPr kumimoji="0" lang="en-US" sz="2200" b="0" i="0" u="none" strike="noStrike" kern="1200" cap="none" spc="0" normalizeH="0" noProof="0" dirty="0" err="1" smtClean="0">
                <a:ln>
                  <a:noFill/>
                </a:ln>
                <a:solidFill>
                  <a:schemeClr val="tx1"/>
                </a:solidFill>
                <a:effectLst/>
                <a:uLnTx/>
                <a:uFillTx/>
                <a:latin typeface="Calibri" panose="020F0502020204030204" pitchFamily="34" charset="0"/>
                <a:ea typeface="+mn-ea"/>
                <a:cs typeface="+mn-cs"/>
              </a:rPr>
              <a:t>loro</a:t>
            </a:r>
            <a:r>
              <a:rPr kumimoji="0" lang="en-US" sz="2200" b="0" i="0" u="none" strike="noStrike" kern="1200" cap="none" spc="0" normalizeH="0" noProof="0" dirty="0" smtClean="0">
                <a:ln>
                  <a:noFill/>
                </a:ln>
                <a:solidFill>
                  <a:schemeClr val="tx1"/>
                </a:solidFill>
                <a:effectLst/>
                <a:uLnTx/>
                <a:uFillTx/>
                <a:latin typeface="Calibri" panose="020F0502020204030204" pitchFamily="34" charset="0"/>
                <a:ea typeface="+mn-ea"/>
                <a:cs typeface="+mn-cs"/>
              </a:rPr>
              <a:t> non </a:t>
            </a:r>
            <a:r>
              <a:rPr kumimoji="0" lang="en-US" sz="2200" b="0" i="0" u="none" strike="noStrike" kern="1200" cap="none" spc="0" normalizeH="0" noProof="0" dirty="0" err="1" smtClean="0">
                <a:ln>
                  <a:noFill/>
                </a:ln>
                <a:solidFill>
                  <a:schemeClr val="tx1"/>
                </a:solidFill>
                <a:effectLst/>
                <a:uLnTx/>
                <a:uFillTx/>
                <a:latin typeface="Calibri" panose="020F0502020204030204" pitchFamily="34" charset="0"/>
                <a:ea typeface="+mn-ea"/>
                <a:cs typeface="+mn-cs"/>
              </a:rPr>
              <a:t>denunciano</a:t>
            </a:r>
            <a:r>
              <a:rPr kumimoji="0" lang="en-US" sz="2200" b="0" i="0" u="none" strike="noStrike" kern="1200" cap="none" spc="0" normalizeH="0" noProof="0" dirty="0" smtClean="0">
                <a:ln>
                  <a:noFill/>
                </a:ln>
                <a:solidFill>
                  <a:schemeClr val="tx1"/>
                </a:solidFill>
                <a:effectLst/>
                <a:uLnTx/>
                <a:uFillTx/>
                <a:latin typeface="Calibri" panose="020F0502020204030204" pitchFamily="34" charset="0"/>
                <a:ea typeface="+mn-ea"/>
                <a:cs typeface="+mn-cs"/>
              </a:rPr>
              <a:t> </a:t>
            </a:r>
            <a:r>
              <a:rPr kumimoji="0" lang="en-US" sz="2200" b="0" i="0" u="none" strike="noStrike" kern="1200" cap="none" spc="0" normalizeH="0" noProof="0" dirty="0" err="1" smtClean="0">
                <a:ln>
                  <a:noFill/>
                </a:ln>
                <a:solidFill>
                  <a:schemeClr val="tx1"/>
                </a:solidFill>
                <a:effectLst/>
                <a:uLnTx/>
                <a:uFillTx/>
                <a:latin typeface="Calibri" panose="020F0502020204030204" pitchFamily="34" charset="0"/>
                <a:ea typeface="+mn-ea"/>
                <a:cs typeface="+mn-cs"/>
              </a:rPr>
              <a:t>gli</a:t>
            </a:r>
            <a:r>
              <a:rPr kumimoji="0" lang="en-US" sz="2200" b="0" i="0" u="none" strike="noStrike" kern="1200" cap="none" spc="0" normalizeH="0" noProof="0" dirty="0" smtClean="0">
                <a:ln>
                  <a:noFill/>
                </a:ln>
                <a:solidFill>
                  <a:schemeClr val="tx1"/>
                </a:solidFill>
                <a:effectLst/>
                <a:uLnTx/>
                <a:uFillTx/>
                <a:latin typeface="Calibri" panose="020F0502020204030204" pitchFamily="34" charset="0"/>
                <a:ea typeface="+mn-ea"/>
                <a:cs typeface="+mn-cs"/>
              </a:rPr>
              <a:t> </a:t>
            </a:r>
            <a:r>
              <a:rPr kumimoji="0" lang="en-US" sz="2200" b="0" i="0" u="none" strike="noStrike" kern="1200" cap="none" spc="0" normalizeH="0" noProof="0" dirty="0" err="1" smtClean="0">
                <a:ln>
                  <a:noFill/>
                </a:ln>
                <a:solidFill>
                  <a:schemeClr val="tx1"/>
                </a:solidFill>
                <a:effectLst/>
                <a:uLnTx/>
                <a:uFillTx/>
                <a:latin typeface="Calibri" panose="020F0502020204030204" pitchFamily="34" charset="0"/>
                <a:ea typeface="+mn-ea"/>
                <a:cs typeface="+mn-cs"/>
              </a:rPr>
              <a:t>episodi</a:t>
            </a:r>
            <a:r>
              <a:rPr kumimoji="0" lang="en-US" sz="2200" b="0" i="0" u="none" strike="noStrike" kern="1200" cap="none" spc="0" normalizeH="0" noProof="0" dirty="0" smtClean="0">
                <a:ln>
                  <a:noFill/>
                </a:ln>
                <a:solidFill>
                  <a:schemeClr val="tx1"/>
                </a:solidFill>
                <a:effectLst/>
                <a:uLnTx/>
                <a:uFillTx/>
                <a:latin typeface="Calibri" panose="020F0502020204030204" pitchFamily="34" charset="0"/>
                <a:ea typeface="+mn-ea"/>
                <a:cs typeface="+mn-cs"/>
              </a:rPr>
              <a:t>.</a:t>
            </a:r>
            <a:endParaRPr kumimoji="0" lang="en-US" sz="2200" b="0" i="0" u="none" strike="noStrike" kern="1200" cap="none" spc="0" normalizeH="0" baseline="0" noProof="0" dirty="0" smtClean="0">
              <a:ln>
                <a:noFill/>
              </a:ln>
              <a:solidFill>
                <a:schemeClr val="tx1"/>
              </a:solidFill>
              <a:effectLst/>
              <a:uLnTx/>
              <a:uFillTx/>
              <a:latin typeface="Calibri" panose="020F0502020204030204" pitchFamily="34" charset="0"/>
              <a:ea typeface="+mn-ea"/>
              <a:cs typeface="+mn-cs"/>
            </a:endParaRPr>
          </a:p>
          <a:p>
            <a:pPr marL="0" marR="0" lvl="0" indent="0" algn="just"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US" sz="2200" b="0" i="0" u="none" strike="noStrike" kern="1200" cap="none" spc="0" normalizeH="0" baseline="0" noProof="0" dirty="0" smtClean="0">
                <a:ln>
                  <a:noFill/>
                </a:ln>
                <a:solidFill>
                  <a:schemeClr val="tx1"/>
                </a:solidFill>
                <a:effectLst/>
                <a:uLnTx/>
                <a:uFillTx/>
                <a:latin typeface="Calibri" panose="020F0502020204030204" pitchFamily="34" charset="0"/>
                <a:ea typeface="+mn-ea"/>
                <a:cs typeface="+mn-cs"/>
              </a:rPr>
              <a:t>► Il </a:t>
            </a:r>
            <a:r>
              <a:rPr kumimoji="0" lang="en-US" sz="2200" b="0" i="0" u="none" strike="noStrike" kern="1200" cap="none" spc="0" normalizeH="0" baseline="0" noProof="0" dirty="0" err="1" smtClean="0">
                <a:ln>
                  <a:noFill/>
                </a:ln>
                <a:solidFill>
                  <a:schemeClr val="tx1"/>
                </a:solidFill>
                <a:effectLst/>
                <a:uLnTx/>
                <a:uFillTx/>
                <a:latin typeface="Calibri" panose="020F0502020204030204" pitchFamily="34" charset="0"/>
                <a:ea typeface="+mn-ea"/>
                <a:cs typeface="+mn-cs"/>
              </a:rPr>
              <a:t>bullismo</a:t>
            </a:r>
            <a:r>
              <a:rPr kumimoji="0" lang="en-US" sz="2200" b="0" i="0" u="none" strike="noStrike" kern="1200" cap="none" spc="0" normalizeH="0" baseline="0" noProof="0" dirty="0" smtClean="0">
                <a:ln>
                  <a:noFill/>
                </a:ln>
                <a:solidFill>
                  <a:schemeClr val="tx1"/>
                </a:solidFill>
                <a:effectLst/>
                <a:uLnTx/>
                <a:uFillTx/>
                <a:latin typeface="Calibri" panose="020F0502020204030204" pitchFamily="34" charset="0"/>
                <a:ea typeface="+mn-ea"/>
                <a:cs typeface="+mn-cs"/>
              </a:rPr>
              <a:t> è un </a:t>
            </a:r>
            <a:r>
              <a:rPr kumimoji="0" lang="en-US" sz="2200" b="0" i="0" u="none" strike="noStrike" kern="1200" cap="none" spc="0" normalizeH="0" baseline="0" noProof="0" dirty="0" err="1" smtClean="0">
                <a:ln>
                  <a:noFill/>
                </a:ln>
                <a:solidFill>
                  <a:schemeClr val="tx1"/>
                </a:solidFill>
                <a:effectLst/>
                <a:uLnTx/>
                <a:uFillTx/>
                <a:latin typeface="Calibri" panose="020F0502020204030204" pitchFamily="34" charset="0"/>
                <a:ea typeface="+mn-ea"/>
                <a:cs typeface="+mn-cs"/>
              </a:rPr>
              <a:t>fenomeno</a:t>
            </a:r>
            <a:r>
              <a:rPr kumimoji="0" lang="en-US" sz="2200" b="0" i="0" u="none" strike="noStrike" kern="1200" cap="none" spc="0" normalizeH="0" baseline="0" noProof="0" dirty="0" smtClean="0">
                <a:ln>
                  <a:noFill/>
                </a:ln>
                <a:solidFill>
                  <a:schemeClr val="tx1"/>
                </a:solidFill>
                <a:effectLst/>
                <a:uLnTx/>
                <a:uFillTx/>
                <a:latin typeface="Calibri" panose="020F0502020204030204" pitchFamily="34" charset="0"/>
                <a:ea typeface="+mn-ea"/>
                <a:cs typeface="+mn-cs"/>
              </a:rPr>
              <a:t> </a:t>
            </a:r>
            <a:r>
              <a:rPr kumimoji="0" lang="en-US" sz="2200" b="0" i="0" u="none" strike="noStrike" kern="1200" cap="none" spc="0" normalizeH="0" baseline="0" noProof="0" dirty="0" err="1" smtClean="0">
                <a:ln>
                  <a:noFill/>
                </a:ln>
                <a:solidFill>
                  <a:schemeClr val="tx1"/>
                </a:solidFill>
                <a:effectLst/>
                <a:uLnTx/>
                <a:uFillTx/>
                <a:latin typeface="Calibri" panose="020F0502020204030204" pitchFamily="34" charset="0"/>
                <a:ea typeface="+mn-ea"/>
                <a:cs typeface="+mn-cs"/>
              </a:rPr>
              <a:t>serio</a:t>
            </a:r>
            <a:r>
              <a:rPr kumimoji="0" lang="en-US" sz="2200" b="0" i="0" u="none" strike="noStrike" kern="1200" cap="none" spc="0" normalizeH="0" baseline="0" noProof="0" dirty="0" smtClean="0">
                <a:ln>
                  <a:noFill/>
                </a:ln>
                <a:solidFill>
                  <a:schemeClr val="tx1"/>
                </a:solidFill>
                <a:effectLst/>
                <a:uLnTx/>
                <a:uFillTx/>
                <a:latin typeface="Calibri" panose="020F0502020204030204" pitchFamily="34" charset="0"/>
                <a:ea typeface="+mn-ea"/>
                <a:cs typeface="+mn-cs"/>
              </a:rPr>
              <a:t>, </a:t>
            </a:r>
            <a:r>
              <a:rPr kumimoji="0" lang="en-US" sz="2200" b="0" i="0" u="none" strike="noStrike" kern="1200" cap="none" spc="0" normalizeH="0" baseline="0" noProof="0" dirty="0" err="1" smtClean="0">
                <a:ln>
                  <a:noFill/>
                </a:ln>
                <a:solidFill>
                  <a:schemeClr val="tx1"/>
                </a:solidFill>
                <a:effectLst/>
                <a:uLnTx/>
                <a:uFillTx/>
                <a:latin typeface="Calibri" panose="020F0502020204030204" pitchFamily="34" charset="0"/>
                <a:ea typeface="+mn-ea"/>
                <a:cs typeface="+mn-cs"/>
              </a:rPr>
              <a:t>che</a:t>
            </a:r>
            <a:r>
              <a:rPr kumimoji="0" lang="en-US" sz="2200" b="0" i="0" u="none" strike="noStrike" kern="1200" cap="none" spc="0" normalizeH="0" noProof="0" dirty="0" smtClean="0">
                <a:ln>
                  <a:noFill/>
                </a:ln>
                <a:solidFill>
                  <a:schemeClr val="tx1"/>
                </a:solidFill>
                <a:effectLst/>
                <a:uLnTx/>
                <a:uFillTx/>
                <a:latin typeface="Calibri" panose="020F0502020204030204" pitchFamily="34" charset="0"/>
                <a:ea typeface="+mn-ea"/>
                <a:cs typeface="+mn-cs"/>
              </a:rPr>
              <a:t> </a:t>
            </a:r>
            <a:r>
              <a:rPr kumimoji="0" lang="en-US" sz="2200" b="0" i="0" u="none" strike="noStrike" kern="1200" cap="none" spc="0" normalizeH="0" noProof="0" dirty="0" err="1" smtClean="0">
                <a:ln>
                  <a:noFill/>
                </a:ln>
                <a:solidFill>
                  <a:schemeClr val="tx1"/>
                </a:solidFill>
                <a:effectLst/>
                <a:uLnTx/>
                <a:uFillTx/>
                <a:latin typeface="Calibri" panose="020F0502020204030204" pitchFamily="34" charset="0"/>
                <a:ea typeface="+mn-ea"/>
                <a:cs typeface="+mn-cs"/>
              </a:rPr>
              <a:t>comporta</a:t>
            </a:r>
            <a:r>
              <a:rPr kumimoji="0" lang="en-US" sz="2200" b="0" i="0" u="none" strike="noStrike" kern="1200" cap="none" spc="0" normalizeH="0" baseline="0" noProof="0" dirty="0" smtClean="0">
                <a:ln>
                  <a:noFill/>
                </a:ln>
                <a:solidFill>
                  <a:schemeClr val="tx1"/>
                </a:solidFill>
                <a:effectLst/>
                <a:uLnTx/>
                <a:uFillTx/>
                <a:latin typeface="Calibri" panose="020F0502020204030204" pitchFamily="34" charset="0"/>
                <a:ea typeface="+mn-ea"/>
                <a:cs typeface="+mn-cs"/>
              </a:rPr>
              <a:t> </a:t>
            </a:r>
            <a:r>
              <a:rPr kumimoji="0" lang="en-US" sz="2200" b="0" i="0" u="none" strike="noStrike" kern="1200" cap="none" spc="0" normalizeH="0" baseline="0" noProof="0" dirty="0" err="1" smtClean="0">
                <a:ln>
                  <a:noFill/>
                </a:ln>
                <a:solidFill>
                  <a:schemeClr val="tx1"/>
                </a:solidFill>
                <a:effectLst/>
                <a:uLnTx/>
                <a:uFillTx/>
                <a:latin typeface="Calibri" panose="020F0502020204030204" pitchFamily="34" charset="0"/>
                <a:ea typeface="+mn-ea"/>
                <a:cs typeface="+mn-cs"/>
              </a:rPr>
              <a:t>implicazioni</a:t>
            </a:r>
            <a:r>
              <a:rPr kumimoji="0" lang="en-US" sz="2200" b="0" i="0" u="none" strike="noStrike" kern="1200" cap="none" spc="0" normalizeH="0" baseline="0" noProof="0" dirty="0" smtClean="0">
                <a:ln>
                  <a:noFill/>
                </a:ln>
                <a:solidFill>
                  <a:schemeClr val="tx1"/>
                </a:solidFill>
                <a:effectLst/>
                <a:uLnTx/>
                <a:uFillTx/>
                <a:latin typeface="Calibri" panose="020F0502020204030204" pitchFamily="34" charset="0"/>
                <a:ea typeface="+mn-ea"/>
                <a:cs typeface="+mn-cs"/>
              </a:rPr>
              <a:t> a </a:t>
            </a:r>
            <a:r>
              <a:rPr kumimoji="0" lang="en-US" sz="2200" b="0" i="0" u="none" strike="noStrike" kern="1200" cap="none" spc="0" normalizeH="0" baseline="0" noProof="0" dirty="0" err="1" smtClean="0">
                <a:ln>
                  <a:noFill/>
                </a:ln>
                <a:solidFill>
                  <a:schemeClr val="tx1"/>
                </a:solidFill>
                <a:effectLst/>
                <a:uLnTx/>
                <a:uFillTx/>
                <a:latin typeface="Calibri" panose="020F0502020204030204" pitchFamily="34" charset="0"/>
                <a:ea typeface="+mn-ea"/>
                <a:cs typeface="+mn-cs"/>
              </a:rPr>
              <a:t>breve</a:t>
            </a:r>
            <a:r>
              <a:rPr kumimoji="0" lang="en-US" sz="2200" b="0" i="0" u="none" strike="noStrike" kern="1200" cap="none" spc="0" normalizeH="0" baseline="0" noProof="0" dirty="0" smtClean="0">
                <a:ln>
                  <a:noFill/>
                </a:ln>
                <a:solidFill>
                  <a:schemeClr val="tx1"/>
                </a:solidFill>
                <a:effectLst/>
                <a:uLnTx/>
                <a:uFillTx/>
                <a:latin typeface="Calibri" panose="020F0502020204030204" pitchFamily="34" charset="0"/>
                <a:ea typeface="+mn-ea"/>
                <a:cs typeface="+mn-cs"/>
              </a:rPr>
              <a:t> e </a:t>
            </a:r>
            <a:r>
              <a:rPr kumimoji="0" lang="en-US" sz="2200" b="0" i="0" u="none" strike="noStrike" kern="1200" cap="none" spc="0" normalizeH="0" baseline="0" noProof="0" dirty="0" err="1" smtClean="0">
                <a:ln>
                  <a:noFill/>
                </a:ln>
                <a:solidFill>
                  <a:schemeClr val="tx1"/>
                </a:solidFill>
                <a:effectLst/>
                <a:uLnTx/>
                <a:uFillTx/>
                <a:latin typeface="Calibri" panose="020F0502020204030204" pitchFamily="34" charset="0"/>
                <a:ea typeface="+mn-ea"/>
                <a:cs typeface="+mn-cs"/>
              </a:rPr>
              <a:t>lungo</a:t>
            </a:r>
            <a:r>
              <a:rPr kumimoji="0" lang="en-US" sz="2200" b="0" i="0" u="none" strike="noStrike" kern="1200" cap="none" spc="0" normalizeH="0" baseline="0" noProof="0" dirty="0" smtClean="0">
                <a:ln>
                  <a:noFill/>
                </a:ln>
                <a:solidFill>
                  <a:schemeClr val="tx1"/>
                </a:solidFill>
                <a:effectLst/>
                <a:uLnTx/>
                <a:uFillTx/>
                <a:latin typeface="Calibri" panose="020F0502020204030204" pitchFamily="34" charset="0"/>
                <a:ea typeface="+mn-ea"/>
                <a:cs typeface="+mn-cs"/>
              </a:rPr>
              <a:t> </a:t>
            </a:r>
            <a:r>
              <a:rPr kumimoji="0" lang="en-US" sz="2200" b="0" i="0" u="none" strike="noStrike" kern="1200" cap="none" spc="0" normalizeH="0" baseline="0" noProof="0" dirty="0" err="1" smtClean="0">
                <a:ln>
                  <a:noFill/>
                </a:ln>
                <a:solidFill>
                  <a:schemeClr val="tx1"/>
                </a:solidFill>
                <a:effectLst/>
                <a:uLnTx/>
                <a:uFillTx/>
                <a:latin typeface="Calibri" panose="020F0502020204030204" pitchFamily="34" charset="0"/>
                <a:ea typeface="+mn-ea"/>
                <a:cs typeface="+mn-cs"/>
              </a:rPr>
              <a:t>temine</a:t>
            </a:r>
            <a:r>
              <a:rPr kumimoji="0" lang="en-US" sz="2200" b="0" i="0" u="none" strike="noStrike" kern="1200" cap="none" spc="0" normalizeH="0" baseline="0" noProof="0" dirty="0" smtClean="0">
                <a:ln>
                  <a:noFill/>
                </a:ln>
                <a:solidFill>
                  <a:schemeClr val="tx1"/>
                </a:solidFill>
                <a:effectLst/>
                <a:uLnTx/>
                <a:uFillTx/>
                <a:latin typeface="Calibri" panose="020F0502020204030204" pitchFamily="34" charset="0"/>
                <a:ea typeface="+mn-ea"/>
                <a:cs typeface="+mn-cs"/>
              </a:rPr>
              <a:t> </a:t>
            </a:r>
            <a:r>
              <a:rPr kumimoji="0" lang="en-US" sz="2200" b="0" i="0" u="none" strike="noStrike" kern="1200" cap="none" spc="0" normalizeH="0" baseline="0" noProof="0" dirty="0" err="1" smtClean="0">
                <a:ln>
                  <a:noFill/>
                </a:ln>
                <a:solidFill>
                  <a:schemeClr val="tx1"/>
                </a:solidFill>
                <a:effectLst/>
                <a:uLnTx/>
                <a:uFillTx/>
                <a:latin typeface="Calibri" panose="020F0502020204030204" pitchFamily="34" charset="0"/>
                <a:ea typeface="+mn-ea"/>
                <a:cs typeface="+mn-cs"/>
              </a:rPr>
              <a:t>sia</a:t>
            </a:r>
            <a:r>
              <a:rPr kumimoji="0" lang="en-US" sz="2200" b="0" i="0" u="none" strike="noStrike" kern="1200" cap="none" spc="0" normalizeH="0" noProof="0" dirty="0" smtClean="0">
                <a:ln>
                  <a:noFill/>
                </a:ln>
                <a:solidFill>
                  <a:schemeClr val="tx1"/>
                </a:solidFill>
                <a:effectLst/>
                <a:uLnTx/>
                <a:uFillTx/>
                <a:latin typeface="Calibri" panose="020F0502020204030204" pitchFamily="34" charset="0"/>
                <a:ea typeface="+mn-ea"/>
                <a:cs typeface="+mn-cs"/>
              </a:rPr>
              <a:t> per la </a:t>
            </a:r>
            <a:r>
              <a:rPr kumimoji="0" lang="en-US" sz="2200" b="0" i="0" u="none" strike="noStrike" kern="1200" cap="none" spc="0" normalizeH="0" noProof="0" dirty="0" err="1" smtClean="0">
                <a:ln>
                  <a:noFill/>
                </a:ln>
                <a:solidFill>
                  <a:schemeClr val="tx1"/>
                </a:solidFill>
                <a:effectLst/>
                <a:uLnTx/>
                <a:uFillTx/>
                <a:latin typeface="Calibri" panose="020F0502020204030204" pitchFamily="34" charset="0"/>
                <a:ea typeface="+mn-ea"/>
                <a:cs typeface="+mn-cs"/>
              </a:rPr>
              <a:t>vittima</a:t>
            </a:r>
            <a:r>
              <a:rPr kumimoji="0" lang="en-US" sz="2200" b="0" i="0" u="none" strike="noStrike" kern="1200" cap="none" spc="0" normalizeH="0" noProof="0" dirty="0" smtClean="0">
                <a:ln>
                  <a:noFill/>
                </a:ln>
                <a:solidFill>
                  <a:schemeClr val="tx1"/>
                </a:solidFill>
                <a:effectLst/>
                <a:uLnTx/>
                <a:uFillTx/>
                <a:latin typeface="Calibri" panose="020F0502020204030204" pitchFamily="34" charset="0"/>
                <a:ea typeface="+mn-ea"/>
                <a:cs typeface="+mn-cs"/>
              </a:rPr>
              <a:t> </a:t>
            </a:r>
            <a:r>
              <a:rPr kumimoji="0" lang="en-US" sz="2200" b="0" i="0" u="none" strike="noStrike" kern="1200" cap="none" spc="0" normalizeH="0" noProof="0" dirty="0" err="1" smtClean="0">
                <a:ln>
                  <a:noFill/>
                </a:ln>
                <a:solidFill>
                  <a:schemeClr val="tx1"/>
                </a:solidFill>
                <a:effectLst/>
                <a:uLnTx/>
                <a:uFillTx/>
                <a:latin typeface="Calibri" panose="020F0502020204030204" pitchFamily="34" charset="0"/>
                <a:ea typeface="+mn-ea"/>
                <a:cs typeface="+mn-cs"/>
              </a:rPr>
              <a:t>che</a:t>
            </a:r>
            <a:r>
              <a:rPr kumimoji="0" lang="en-US" sz="2200" b="0" i="0" u="none" strike="noStrike" kern="1200" cap="none" spc="0" normalizeH="0" noProof="0" dirty="0" smtClean="0">
                <a:ln>
                  <a:noFill/>
                </a:ln>
                <a:solidFill>
                  <a:schemeClr val="tx1"/>
                </a:solidFill>
                <a:effectLst/>
                <a:uLnTx/>
                <a:uFillTx/>
                <a:latin typeface="Calibri" panose="020F0502020204030204" pitchFamily="34" charset="0"/>
                <a:ea typeface="+mn-ea"/>
                <a:cs typeface="+mn-cs"/>
              </a:rPr>
              <a:t> per </a:t>
            </a:r>
            <a:r>
              <a:rPr kumimoji="0" lang="en-US" sz="2200" b="0" i="0" u="none" strike="noStrike" kern="1200" cap="none" spc="0" normalizeH="0" noProof="0" dirty="0" err="1" smtClean="0">
                <a:ln>
                  <a:noFill/>
                </a:ln>
                <a:solidFill>
                  <a:schemeClr val="tx1"/>
                </a:solidFill>
                <a:effectLst/>
                <a:uLnTx/>
                <a:uFillTx/>
                <a:latin typeface="Calibri" panose="020F0502020204030204" pitchFamily="34" charset="0"/>
                <a:ea typeface="+mn-ea"/>
                <a:cs typeface="+mn-cs"/>
              </a:rPr>
              <a:t>il</a:t>
            </a:r>
            <a:r>
              <a:rPr kumimoji="0" lang="en-US" sz="2200" b="0" i="0" u="none" strike="noStrike" kern="1200" cap="none" spc="0" normalizeH="0" noProof="0" dirty="0" smtClean="0">
                <a:ln>
                  <a:noFill/>
                </a:ln>
                <a:solidFill>
                  <a:schemeClr val="tx1"/>
                </a:solidFill>
                <a:effectLst/>
                <a:uLnTx/>
                <a:uFillTx/>
                <a:latin typeface="Calibri" panose="020F0502020204030204" pitchFamily="34" charset="0"/>
                <a:ea typeface="+mn-ea"/>
                <a:cs typeface="+mn-cs"/>
              </a:rPr>
              <a:t> </a:t>
            </a:r>
            <a:r>
              <a:rPr kumimoji="0" lang="en-US" sz="2200" b="0" i="0" u="none" strike="noStrike" kern="1200" cap="none" spc="0" normalizeH="0" noProof="0" dirty="0" err="1" smtClean="0">
                <a:ln>
                  <a:noFill/>
                </a:ln>
                <a:solidFill>
                  <a:schemeClr val="tx1"/>
                </a:solidFill>
                <a:effectLst/>
                <a:uLnTx/>
                <a:uFillTx/>
                <a:latin typeface="Calibri" panose="020F0502020204030204" pitchFamily="34" charset="0"/>
                <a:ea typeface="+mn-ea"/>
                <a:cs typeface="+mn-cs"/>
              </a:rPr>
              <a:t>bullo</a:t>
            </a:r>
            <a:r>
              <a:rPr kumimoji="0" lang="en-US" sz="2200" b="0" i="0" u="none" strike="noStrike" kern="1200" cap="none" spc="0" normalizeH="0" noProof="0" dirty="0" smtClean="0">
                <a:ln>
                  <a:noFill/>
                </a:ln>
                <a:solidFill>
                  <a:schemeClr val="tx1"/>
                </a:solidFill>
                <a:effectLst/>
                <a:uLnTx/>
                <a:uFillTx/>
                <a:latin typeface="Calibri" panose="020F0502020204030204" pitchFamily="34" charset="0"/>
                <a:ea typeface="+mn-ea"/>
                <a:cs typeface="+mn-cs"/>
              </a:rPr>
              <a:t>.</a:t>
            </a:r>
            <a:endParaRPr kumimoji="0" lang="en-US" sz="2200" b="0" i="0" u="none" strike="noStrike" kern="1200" cap="none" spc="0" normalizeH="0" baseline="0" noProof="0" dirty="0" smtClean="0">
              <a:ln>
                <a:noFill/>
              </a:ln>
              <a:solidFill>
                <a:schemeClr val="tx1"/>
              </a:solidFill>
              <a:effectLst/>
              <a:uLnTx/>
              <a:uFillTx/>
              <a:latin typeface="Calibri" panose="020F0502020204030204" pitchFamily="34" charset="0"/>
              <a:ea typeface="+mn-ea"/>
              <a:cs typeface="+mn-cs"/>
            </a:endParaRPr>
          </a:p>
          <a:p>
            <a:pPr marL="0" marR="0" lvl="0" indent="0" algn="just"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kumimoji="0" lang="en-US" sz="2200" b="0" i="0" u="none" strike="noStrike" kern="1200" cap="none" spc="0" normalizeH="0" baseline="0" noProof="0" dirty="0" smtClean="0">
              <a:ln>
                <a:noFill/>
              </a:ln>
              <a:solidFill>
                <a:schemeClr val="tx1"/>
              </a:solidFill>
              <a:effectLst/>
              <a:uLnTx/>
              <a:uFillTx/>
              <a:latin typeface="Calibri" panose="020F0502020204030204" pitchFamily="34" charset="0"/>
              <a:ea typeface="+mn-ea"/>
              <a:cs typeface="+mn-cs"/>
            </a:endParaRPr>
          </a:p>
        </p:txBody>
      </p:sp>
      <p:pic>
        <p:nvPicPr>
          <p:cNvPr id="6" name="Picture 2" descr="I:\Programe Internationale\2015 - Justice - ComBuS cu Sotiris - UPIT, GIE\WS2\Units developed by UPIT+GIE\Preventing-Bullying-Logo.png"/>
          <p:cNvPicPr>
            <a:picLocks noChangeAspect="1" noChangeArrowheads="1"/>
          </p:cNvPicPr>
          <p:nvPr/>
        </p:nvPicPr>
        <p:blipFill>
          <a:blip r:embed="rId2" cstate="print"/>
          <a:srcRect/>
          <a:stretch>
            <a:fillRect/>
          </a:stretch>
        </p:blipFill>
        <p:spPr bwMode="auto">
          <a:xfrm>
            <a:off x="6962775" y="1041400"/>
            <a:ext cx="4286250" cy="2438400"/>
          </a:xfrm>
          <a:prstGeom prst="rect">
            <a:avLst/>
          </a:prstGeom>
          <a:noFill/>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pPr algn="ctr"/>
            <a:r>
              <a:rPr lang="en-US" b="1" dirty="0" err="1" smtClean="0"/>
              <a:t>Perché</a:t>
            </a:r>
            <a:r>
              <a:rPr lang="en-US" b="1" dirty="0" smtClean="0"/>
              <a:t> </a:t>
            </a:r>
            <a:r>
              <a:rPr lang="en-US" b="1" dirty="0" err="1" smtClean="0"/>
              <a:t>cooperare</a:t>
            </a:r>
            <a:r>
              <a:rPr lang="en-US" b="1" dirty="0" smtClean="0"/>
              <a:t> (</a:t>
            </a:r>
            <a:r>
              <a:rPr lang="en-US" b="1" dirty="0" err="1" smtClean="0">
                <a:solidFill>
                  <a:srgbClr val="DF145E"/>
                </a:solidFill>
              </a:rPr>
              <a:t>necessità</a:t>
            </a:r>
            <a:r>
              <a:rPr lang="en-US" b="1" dirty="0" smtClean="0"/>
              <a:t>)</a:t>
            </a:r>
            <a:endParaRPr lang="en-US" dirty="0"/>
          </a:p>
        </p:txBody>
      </p:sp>
      <p:sp>
        <p:nvSpPr>
          <p:cNvPr id="4" name="Content Placeholder 2"/>
          <p:cNvSpPr txBox="1">
            <a:spLocks/>
          </p:cNvSpPr>
          <p:nvPr/>
        </p:nvSpPr>
        <p:spPr>
          <a:xfrm>
            <a:off x="0" y="876301"/>
            <a:ext cx="5976000" cy="5829299"/>
          </a:xfrm>
          <a:prstGeom prst="rect">
            <a:avLst/>
          </a:prstGeom>
        </p:spPr>
        <p:txBody>
          <a:bodyPr vert="horz" lIns="54000" tIns="54000" rIns="54000" bIns="54000" rtlCol="0">
            <a:noAutofit/>
          </a:bodyPr>
          <a:lstStyle/>
          <a:p>
            <a:pPr marL="0" marR="0" lvl="0" indent="0" algn="just"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US" sz="2200" b="0" i="0" u="none" strike="noStrike" kern="1200" cap="none" spc="0" normalizeH="0" baseline="0" noProof="0" dirty="0" smtClean="0">
                <a:ln>
                  <a:noFill/>
                </a:ln>
                <a:solidFill>
                  <a:schemeClr val="tx1"/>
                </a:solidFill>
                <a:effectLst/>
                <a:uLnTx/>
                <a:uFillTx/>
                <a:latin typeface="Calibri" panose="020F0502020204030204" pitchFamily="34" charset="0"/>
                <a:ea typeface="+mn-ea"/>
                <a:cs typeface="+mn-cs"/>
              </a:rPr>
              <a:t>► Il </a:t>
            </a:r>
            <a:r>
              <a:rPr kumimoji="0" lang="en-US" sz="2200" b="0" i="0" u="none" strike="noStrike" kern="1200" cap="none" spc="0" normalizeH="0" baseline="0" noProof="0" dirty="0" err="1" smtClean="0">
                <a:ln>
                  <a:noFill/>
                </a:ln>
                <a:solidFill>
                  <a:schemeClr val="tx1"/>
                </a:solidFill>
                <a:effectLst/>
                <a:uLnTx/>
                <a:uFillTx/>
                <a:latin typeface="Calibri" panose="020F0502020204030204" pitchFamily="34" charset="0"/>
                <a:ea typeface="+mn-ea"/>
                <a:cs typeface="+mn-cs"/>
              </a:rPr>
              <a:t>bullismo</a:t>
            </a:r>
            <a:r>
              <a:rPr kumimoji="0" lang="en-US" sz="2200" b="0" i="0" u="none" strike="noStrike" kern="1200" cap="none" spc="0" normalizeH="0" baseline="0" noProof="0" dirty="0" smtClean="0">
                <a:ln>
                  <a:noFill/>
                </a:ln>
                <a:solidFill>
                  <a:schemeClr val="tx1"/>
                </a:solidFill>
                <a:effectLst/>
                <a:uLnTx/>
                <a:uFillTx/>
                <a:latin typeface="Calibri" panose="020F0502020204030204" pitchFamily="34" charset="0"/>
                <a:ea typeface="+mn-ea"/>
                <a:cs typeface="+mn-cs"/>
              </a:rPr>
              <a:t> </a:t>
            </a:r>
            <a:r>
              <a:rPr kumimoji="0" lang="en-US" sz="2200" b="0" i="0" u="none" strike="noStrike" kern="1200" cap="none" spc="0" normalizeH="0" baseline="0" noProof="0" dirty="0" err="1" smtClean="0">
                <a:ln>
                  <a:noFill/>
                </a:ln>
                <a:solidFill>
                  <a:schemeClr val="tx1"/>
                </a:solidFill>
                <a:effectLst/>
                <a:uLnTx/>
                <a:uFillTx/>
                <a:latin typeface="Calibri" panose="020F0502020204030204" pitchFamily="34" charset="0"/>
                <a:ea typeface="+mn-ea"/>
                <a:cs typeface="+mn-cs"/>
              </a:rPr>
              <a:t>rimane</a:t>
            </a:r>
            <a:r>
              <a:rPr kumimoji="0" lang="en-US" sz="2200" b="0" i="0" u="none" strike="noStrike" kern="1200" cap="none" spc="0" normalizeH="0" baseline="0" noProof="0" dirty="0" smtClean="0">
                <a:ln>
                  <a:noFill/>
                </a:ln>
                <a:solidFill>
                  <a:schemeClr val="tx1"/>
                </a:solidFill>
                <a:effectLst/>
                <a:uLnTx/>
                <a:uFillTx/>
                <a:latin typeface="Calibri" panose="020F0502020204030204" pitchFamily="34" charset="0"/>
                <a:ea typeface="+mn-ea"/>
                <a:cs typeface="+mn-cs"/>
              </a:rPr>
              <a:t> </a:t>
            </a:r>
            <a:r>
              <a:rPr kumimoji="0" lang="en-US" sz="2200" b="0" i="0" u="none" strike="noStrike" kern="1200" cap="none" spc="0" normalizeH="0" baseline="0" noProof="0" dirty="0" err="1" smtClean="0">
                <a:ln>
                  <a:noFill/>
                </a:ln>
                <a:solidFill>
                  <a:schemeClr val="tx1"/>
                </a:solidFill>
                <a:effectLst/>
                <a:uLnTx/>
                <a:uFillTx/>
                <a:latin typeface="Calibri" panose="020F0502020204030204" pitchFamily="34" charset="0"/>
                <a:ea typeface="+mn-ea"/>
                <a:cs typeface="+mn-cs"/>
              </a:rPr>
              <a:t>uno</a:t>
            </a:r>
            <a:r>
              <a:rPr kumimoji="0" lang="en-US" sz="2200" b="0" i="0" u="none" strike="noStrike" kern="1200" cap="none" spc="0" normalizeH="0" baseline="0" noProof="0" dirty="0" smtClean="0">
                <a:ln>
                  <a:noFill/>
                </a:ln>
                <a:solidFill>
                  <a:schemeClr val="tx1"/>
                </a:solidFill>
                <a:effectLst/>
                <a:uLnTx/>
                <a:uFillTx/>
                <a:latin typeface="Calibri" panose="020F0502020204030204" pitchFamily="34" charset="0"/>
                <a:ea typeface="+mn-ea"/>
                <a:cs typeface="+mn-cs"/>
              </a:rPr>
              <a:t> </a:t>
            </a:r>
            <a:r>
              <a:rPr kumimoji="0" lang="en-US" sz="2200" b="0" i="0" u="none" strike="noStrike" kern="1200" cap="none" spc="0" normalizeH="0" baseline="0" noProof="0" dirty="0" err="1" smtClean="0">
                <a:ln>
                  <a:noFill/>
                </a:ln>
                <a:solidFill>
                  <a:schemeClr val="tx1"/>
                </a:solidFill>
                <a:effectLst/>
                <a:uLnTx/>
                <a:uFillTx/>
                <a:latin typeface="Calibri" panose="020F0502020204030204" pitchFamily="34" charset="0"/>
                <a:ea typeface="+mn-ea"/>
                <a:cs typeface="+mn-cs"/>
              </a:rPr>
              <a:t>dei</a:t>
            </a:r>
            <a:r>
              <a:rPr kumimoji="0" lang="en-US" sz="2200" b="0" i="0" u="none" strike="noStrike" kern="1200" cap="none" spc="0" normalizeH="0" baseline="0" noProof="0" dirty="0" smtClean="0">
                <a:ln>
                  <a:noFill/>
                </a:ln>
                <a:solidFill>
                  <a:schemeClr val="tx1"/>
                </a:solidFill>
                <a:effectLst/>
                <a:uLnTx/>
                <a:uFillTx/>
                <a:latin typeface="Calibri" panose="020F0502020204030204" pitchFamily="34" charset="0"/>
                <a:ea typeface="+mn-ea"/>
                <a:cs typeface="+mn-cs"/>
              </a:rPr>
              <a:t> </a:t>
            </a:r>
            <a:r>
              <a:rPr kumimoji="0" lang="en-US" sz="2200" b="0" i="0" u="none" strike="noStrike" kern="1200" cap="none" spc="0" normalizeH="0" baseline="0" noProof="0" dirty="0" err="1" smtClean="0">
                <a:ln>
                  <a:noFill/>
                </a:ln>
                <a:solidFill>
                  <a:schemeClr val="tx1"/>
                </a:solidFill>
                <a:effectLst/>
                <a:uLnTx/>
                <a:uFillTx/>
                <a:latin typeface="Calibri" panose="020F0502020204030204" pitchFamily="34" charset="0"/>
                <a:ea typeface="+mn-ea"/>
                <a:cs typeface="+mn-cs"/>
              </a:rPr>
              <a:t>più</a:t>
            </a:r>
            <a:r>
              <a:rPr kumimoji="0" lang="en-US" sz="2200" b="0" i="0" u="none" strike="noStrike" kern="1200" cap="none" spc="0" normalizeH="0" baseline="0" noProof="0" dirty="0" smtClean="0">
                <a:ln>
                  <a:noFill/>
                </a:ln>
                <a:solidFill>
                  <a:schemeClr val="tx1"/>
                </a:solidFill>
                <a:effectLst/>
                <a:uLnTx/>
                <a:uFillTx/>
                <a:latin typeface="Calibri" panose="020F0502020204030204" pitchFamily="34" charset="0"/>
                <a:ea typeface="+mn-ea"/>
                <a:cs typeface="+mn-cs"/>
              </a:rPr>
              <a:t> </a:t>
            </a:r>
            <a:r>
              <a:rPr kumimoji="0" lang="en-US" sz="2200" b="0" i="0" u="none" strike="noStrike" kern="1200" cap="none" spc="0" normalizeH="0" baseline="0" noProof="0" dirty="0" err="1" smtClean="0">
                <a:ln>
                  <a:noFill/>
                </a:ln>
                <a:solidFill>
                  <a:schemeClr val="tx1"/>
                </a:solidFill>
                <a:effectLst/>
                <a:uLnTx/>
                <a:uFillTx/>
                <a:latin typeface="Calibri" panose="020F0502020204030204" pitchFamily="34" charset="0"/>
                <a:ea typeface="+mn-ea"/>
                <a:cs typeface="+mn-cs"/>
              </a:rPr>
              <a:t>grandi</a:t>
            </a:r>
            <a:r>
              <a:rPr kumimoji="0" lang="en-US" sz="2200" b="0" i="0" u="none" strike="noStrike" kern="1200" cap="none" spc="0" normalizeH="0" baseline="0" noProof="0" dirty="0" smtClean="0">
                <a:ln>
                  <a:noFill/>
                </a:ln>
                <a:solidFill>
                  <a:schemeClr val="tx1"/>
                </a:solidFill>
                <a:effectLst/>
                <a:uLnTx/>
                <a:uFillTx/>
                <a:latin typeface="Calibri" panose="020F0502020204030204" pitchFamily="34" charset="0"/>
                <a:ea typeface="+mn-ea"/>
                <a:cs typeface="+mn-cs"/>
              </a:rPr>
              <a:t> </a:t>
            </a:r>
            <a:r>
              <a:rPr kumimoji="0" lang="en-US" sz="2200" b="0" i="0" u="none" strike="noStrike" kern="1200" cap="none" spc="0" normalizeH="0" baseline="0" noProof="0" dirty="0" err="1" smtClean="0">
                <a:ln>
                  <a:noFill/>
                </a:ln>
                <a:solidFill>
                  <a:schemeClr val="tx1"/>
                </a:solidFill>
                <a:effectLst/>
                <a:uLnTx/>
                <a:uFillTx/>
                <a:latin typeface="Calibri" panose="020F0502020204030204" pitchFamily="34" charset="0"/>
                <a:ea typeface="+mn-ea"/>
                <a:cs typeface="+mn-cs"/>
              </a:rPr>
              <a:t>problemi</a:t>
            </a:r>
            <a:r>
              <a:rPr kumimoji="0" lang="en-US" sz="2200" b="0" i="0" u="none" strike="noStrike" kern="1200" cap="none" spc="0" normalizeH="0" noProof="0" dirty="0" smtClean="0">
                <a:ln>
                  <a:noFill/>
                </a:ln>
                <a:solidFill>
                  <a:schemeClr val="tx1"/>
                </a:solidFill>
                <a:effectLst/>
                <a:uLnTx/>
                <a:uFillTx/>
                <a:latin typeface="Calibri" panose="020F0502020204030204" pitchFamily="34" charset="0"/>
                <a:ea typeface="+mn-ea"/>
                <a:cs typeface="+mn-cs"/>
              </a:rPr>
              <a:t> </a:t>
            </a:r>
            <a:r>
              <a:rPr kumimoji="0" lang="en-US" sz="2200" b="0" i="0" u="none" strike="noStrike" kern="1200" cap="none" spc="0" normalizeH="0" noProof="0" dirty="0" err="1" smtClean="0">
                <a:ln>
                  <a:noFill/>
                </a:ln>
                <a:solidFill>
                  <a:schemeClr val="tx1"/>
                </a:solidFill>
                <a:effectLst/>
                <a:uLnTx/>
                <a:uFillTx/>
                <a:latin typeface="Calibri" panose="020F0502020204030204" pitchFamily="34" charset="0"/>
                <a:ea typeface="+mn-ea"/>
                <a:cs typeface="+mn-cs"/>
              </a:rPr>
              <a:t>nelle</a:t>
            </a:r>
            <a:r>
              <a:rPr kumimoji="0" lang="en-US" sz="2200" b="0" i="0" u="none" strike="noStrike" kern="1200" cap="none" spc="0" normalizeH="0" noProof="0" dirty="0" smtClean="0">
                <a:ln>
                  <a:noFill/>
                </a:ln>
                <a:solidFill>
                  <a:schemeClr val="tx1"/>
                </a:solidFill>
                <a:effectLst/>
                <a:uLnTx/>
                <a:uFillTx/>
                <a:latin typeface="Calibri" panose="020F0502020204030204" pitchFamily="34" charset="0"/>
                <a:ea typeface="+mn-ea"/>
                <a:cs typeface="+mn-cs"/>
              </a:rPr>
              <a:t> </a:t>
            </a:r>
            <a:r>
              <a:rPr kumimoji="0" lang="en-US" sz="2200" b="0" i="0" u="none" strike="noStrike" kern="1200" cap="none" spc="0" normalizeH="0" noProof="0" dirty="0" err="1" smtClean="0">
                <a:ln>
                  <a:noFill/>
                </a:ln>
                <a:solidFill>
                  <a:schemeClr val="tx1"/>
                </a:solidFill>
                <a:effectLst/>
                <a:uLnTx/>
                <a:uFillTx/>
                <a:latin typeface="Calibri" panose="020F0502020204030204" pitchFamily="34" charset="0"/>
                <a:ea typeface="+mn-ea"/>
                <a:cs typeface="+mn-cs"/>
              </a:rPr>
              <a:t>scuole</a:t>
            </a:r>
            <a:r>
              <a:rPr kumimoji="0" lang="en-US" sz="2200" b="0" i="0" u="none" strike="noStrike" kern="1200" cap="none" spc="0" normalizeH="0" noProof="0" dirty="0" smtClean="0">
                <a:ln>
                  <a:noFill/>
                </a:ln>
                <a:solidFill>
                  <a:schemeClr val="tx1"/>
                </a:solidFill>
                <a:effectLst/>
                <a:uLnTx/>
                <a:uFillTx/>
                <a:latin typeface="Calibri" panose="020F0502020204030204" pitchFamily="34" charset="0"/>
                <a:ea typeface="+mn-ea"/>
                <a:cs typeface="+mn-cs"/>
              </a:rPr>
              <a:t> e </a:t>
            </a:r>
            <a:r>
              <a:rPr kumimoji="0" lang="en-US" sz="2200" b="0" i="0" u="none" strike="noStrike" kern="1200" cap="none" spc="0" normalizeH="0" noProof="0" dirty="0" err="1" smtClean="0">
                <a:ln>
                  <a:noFill/>
                </a:ln>
                <a:solidFill>
                  <a:schemeClr val="tx1"/>
                </a:solidFill>
                <a:effectLst/>
                <a:uLnTx/>
                <a:uFillTx/>
                <a:latin typeface="Calibri" panose="020F0502020204030204" pitchFamily="34" charset="0"/>
                <a:ea typeface="+mn-ea"/>
                <a:cs typeface="+mn-cs"/>
              </a:rPr>
              <a:t>richiede</a:t>
            </a:r>
            <a:r>
              <a:rPr kumimoji="0" lang="en-US" sz="2200" b="0" i="0" u="none" strike="noStrike" kern="1200" cap="none" spc="0" normalizeH="0" noProof="0" dirty="0" smtClean="0">
                <a:ln>
                  <a:noFill/>
                </a:ln>
                <a:solidFill>
                  <a:schemeClr val="tx1"/>
                </a:solidFill>
                <a:effectLst/>
                <a:uLnTx/>
                <a:uFillTx/>
                <a:latin typeface="Calibri" panose="020F0502020204030204" pitchFamily="34" charset="0"/>
                <a:ea typeface="+mn-ea"/>
                <a:cs typeface="+mn-cs"/>
              </a:rPr>
              <a:t> </a:t>
            </a:r>
            <a:r>
              <a:rPr kumimoji="0" lang="en-US" sz="2200" b="0" i="0" u="none" strike="noStrike" kern="1200" cap="none" spc="0" normalizeH="0" noProof="0" dirty="0" err="1" smtClean="0">
                <a:ln>
                  <a:noFill/>
                </a:ln>
                <a:solidFill>
                  <a:schemeClr val="tx1"/>
                </a:solidFill>
                <a:effectLst/>
                <a:uLnTx/>
                <a:uFillTx/>
                <a:latin typeface="Calibri" panose="020F0502020204030204" pitchFamily="34" charset="0"/>
                <a:ea typeface="+mn-ea"/>
                <a:cs typeface="+mn-cs"/>
              </a:rPr>
              <a:t>sforzi</a:t>
            </a:r>
            <a:r>
              <a:rPr kumimoji="0" lang="en-US" sz="2200" b="0" i="0" u="none" strike="noStrike" kern="1200" cap="none" spc="0" normalizeH="0" noProof="0" dirty="0" smtClean="0">
                <a:ln>
                  <a:noFill/>
                </a:ln>
                <a:solidFill>
                  <a:schemeClr val="tx1"/>
                </a:solidFill>
                <a:effectLst/>
                <a:uLnTx/>
                <a:uFillTx/>
                <a:latin typeface="Calibri" panose="020F0502020204030204" pitchFamily="34" charset="0"/>
                <a:ea typeface="+mn-ea"/>
                <a:cs typeface="+mn-cs"/>
              </a:rPr>
              <a:t> </a:t>
            </a:r>
            <a:r>
              <a:rPr kumimoji="0" lang="en-US" sz="2200" b="0" i="0" u="none" strike="noStrike" kern="1200" cap="none" spc="0" normalizeH="0" noProof="0" dirty="0" err="1" smtClean="0">
                <a:ln>
                  <a:noFill/>
                </a:ln>
                <a:solidFill>
                  <a:schemeClr val="tx1"/>
                </a:solidFill>
                <a:effectLst/>
                <a:uLnTx/>
                <a:uFillTx/>
                <a:latin typeface="Calibri" panose="020F0502020204030204" pitchFamily="34" charset="0"/>
                <a:ea typeface="+mn-ea"/>
                <a:cs typeface="+mn-cs"/>
              </a:rPr>
              <a:t>comuni</a:t>
            </a:r>
            <a:r>
              <a:rPr kumimoji="0" lang="en-US" sz="2200" b="0" i="0" u="none" strike="noStrike" kern="1200" cap="none" spc="0" normalizeH="0" noProof="0" dirty="0" smtClean="0">
                <a:ln>
                  <a:noFill/>
                </a:ln>
                <a:solidFill>
                  <a:schemeClr val="tx1"/>
                </a:solidFill>
                <a:effectLst/>
                <a:uLnTx/>
                <a:uFillTx/>
                <a:latin typeface="Calibri" panose="020F0502020204030204" pitchFamily="34" charset="0"/>
                <a:ea typeface="+mn-ea"/>
                <a:cs typeface="+mn-cs"/>
              </a:rPr>
              <a:t> per </a:t>
            </a:r>
            <a:r>
              <a:rPr kumimoji="0" lang="en-US" sz="2200" b="0" i="0" u="none" strike="noStrike" kern="1200" cap="none" spc="0" normalizeH="0" noProof="0" dirty="0" err="1" smtClean="0">
                <a:ln>
                  <a:noFill/>
                </a:ln>
                <a:solidFill>
                  <a:schemeClr val="tx1"/>
                </a:solidFill>
                <a:effectLst/>
                <a:uLnTx/>
                <a:uFillTx/>
                <a:latin typeface="Calibri" panose="020F0502020204030204" pitchFamily="34" charset="0"/>
                <a:ea typeface="+mn-ea"/>
                <a:cs typeface="+mn-cs"/>
              </a:rPr>
              <a:t>affrontarlo</a:t>
            </a:r>
            <a:r>
              <a:rPr kumimoji="0" lang="en-US" sz="2200" b="0" i="0" u="none" strike="noStrike" kern="1200" cap="none" spc="0" normalizeH="0" noProof="0" dirty="0" smtClean="0">
                <a:ln>
                  <a:noFill/>
                </a:ln>
                <a:solidFill>
                  <a:schemeClr val="tx1"/>
                </a:solidFill>
                <a:effectLst/>
                <a:uLnTx/>
                <a:uFillTx/>
                <a:latin typeface="Calibri" panose="020F0502020204030204" pitchFamily="34" charset="0"/>
                <a:ea typeface="+mn-ea"/>
                <a:cs typeface="+mn-cs"/>
              </a:rPr>
              <a:t>.</a:t>
            </a:r>
            <a:endParaRPr kumimoji="0" lang="en-US" sz="2200" b="0" i="0" u="none" strike="noStrike" kern="1200" cap="none" spc="0" normalizeH="0" baseline="0" noProof="0" dirty="0" smtClean="0">
              <a:ln>
                <a:noFill/>
              </a:ln>
              <a:solidFill>
                <a:schemeClr val="tx1"/>
              </a:solidFill>
              <a:effectLst/>
              <a:uLnTx/>
              <a:uFillTx/>
              <a:latin typeface="Calibri" panose="020F0502020204030204" pitchFamily="34" charset="0"/>
              <a:ea typeface="+mn-ea"/>
              <a:cs typeface="+mn-cs"/>
            </a:endParaRPr>
          </a:p>
          <a:p>
            <a:pPr marL="0" marR="0" lvl="0" indent="0" algn="just"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US" sz="2200" b="0" i="0" u="none" strike="noStrike" kern="1200" cap="none" spc="0" normalizeH="0" baseline="0" noProof="0" dirty="0" smtClean="0">
                <a:ln>
                  <a:noFill/>
                </a:ln>
                <a:solidFill>
                  <a:schemeClr val="tx1"/>
                </a:solidFill>
                <a:effectLst/>
                <a:uLnTx/>
                <a:uFillTx/>
                <a:latin typeface="Calibri" panose="020F0502020204030204" pitchFamily="34" charset="0"/>
                <a:ea typeface="+mn-ea"/>
                <a:cs typeface="+mn-cs"/>
              </a:rPr>
              <a:t>► Il </a:t>
            </a:r>
            <a:r>
              <a:rPr kumimoji="0" lang="en-US" sz="2200" b="0" i="0" u="none" strike="noStrike" kern="1200" cap="none" spc="0" normalizeH="0" baseline="0" noProof="0" dirty="0" err="1" smtClean="0">
                <a:ln>
                  <a:noFill/>
                </a:ln>
                <a:solidFill>
                  <a:schemeClr val="tx1"/>
                </a:solidFill>
                <a:effectLst/>
                <a:uLnTx/>
                <a:uFillTx/>
                <a:latin typeface="Calibri" panose="020F0502020204030204" pitchFamily="34" charset="0"/>
                <a:ea typeface="+mn-ea"/>
                <a:cs typeface="+mn-cs"/>
              </a:rPr>
              <a:t>cyberbullismo</a:t>
            </a:r>
            <a:r>
              <a:rPr kumimoji="0" lang="en-US" sz="2200" b="0" i="0" u="none" strike="noStrike" kern="1200" cap="none" spc="0" normalizeH="0" baseline="0" noProof="0" dirty="0" smtClean="0">
                <a:ln>
                  <a:noFill/>
                </a:ln>
                <a:solidFill>
                  <a:schemeClr val="tx1"/>
                </a:solidFill>
                <a:effectLst/>
                <a:uLnTx/>
                <a:uFillTx/>
                <a:latin typeface="Calibri" panose="020F0502020204030204" pitchFamily="34" charset="0"/>
                <a:ea typeface="+mn-ea"/>
                <a:cs typeface="+mn-cs"/>
              </a:rPr>
              <a:t> è </a:t>
            </a:r>
            <a:r>
              <a:rPr kumimoji="0" lang="en-US" sz="2200" b="0" i="0" u="none" strike="noStrike" kern="1200" cap="none" spc="0" normalizeH="0" baseline="0" noProof="0" dirty="0" err="1" smtClean="0">
                <a:ln>
                  <a:noFill/>
                </a:ln>
                <a:solidFill>
                  <a:schemeClr val="tx1"/>
                </a:solidFill>
                <a:effectLst/>
                <a:uLnTx/>
                <a:uFillTx/>
                <a:latin typeface="Calibri" panose="020F0502020204030204" pitchFamily="34" charset="0"/>
                <a:ea typeface="+mn-ea"/>
                <a:cs typeface="+mn-cs"/>
              </a:rPr>
              <a:t>di</a:t>
            </a:r>
            <a:r>
              <a:rPr lang="en-US" sz="2200" dirty="0" err="1" smtClean="0">
                <a:latin typeface="Calibri" panose="020F0502020204030204" pitchFamily="34" charset="0"/>
              </a:rPr>
              <a:t>ventato</a:t>
            </a:r>
            <a:r>
              <a:rPr lang="en-US" sz="2200" dirty="0" smtClean="0">
                <a:latin typeface="Calibri" panose="020F0502020204030204" pitchFamily="34" charset="0"/>
              </a:rPr>
              <a:t> </a:t>
            </a:r>
            <a:r>
              <a:rPr lang="en-US" sz="2200" dirty="0" err="1" smtClean="0">
                <a:latin typeface="Calibri" panose="020F0502020204030204" pitchFamily="34" charset="0"/>
              </a:rPr>
              <a:t>più</a:t>
            </a:r>
            <a:r>
              <a:rPr lang="en-US" sz="2200" dirty="0" smtClean="0">
                <a:latin typeface="Calibri" panose="020F0502020204030204" pitchFamily="34" charset="0"/>
              </a:rPr>
              <a:t> </a:t>
            </a:r>
            <a:r>
              <a:rPr lang="en-US" sz="2200" dirty="0" err="1" smtClean="0">
                <a:latin typeface="Calibri" panose="020F0502020204030204" pitchFamily="34" charset="0"/>
              </a:rPr>
              <a:t>aggressivo</a:t>
            </a:r>
            <a:r>
              <a:rPr lang="en-US" sz="2200" dirty="0" smtClean="0">
                <a:latin typeface="Calibri" panose="020F0502020204030204" pitchFamily="34" charset="0"/>
              </a:rPr>
              <a:t> e </a:t>
            </a:r>
            <a:r>
              <a:rPr lang="en-US" sz="2200" dirty="0" err="1" smtClean="0">
                <a:latin typeface="Calibri" panose="020F0502020204030204" pitchFamily="34" charset="0"/>
              </a:rPr>
              <a:t>necessita</a:t>
            </a:r>
            <a:r>
              <a:rPr lang="en-US" sz="2200" dirty="0" smtClean="0">
                <a:latin typeface="Calibri" panose="020F0502020204030204" pitchFamily="34" charset="0"/>
              </a:rPr>
              <a:t> </a:t>
            </a:r>
            <a:r>
              <a:rPr lang="en-US" sz="2200" dirty="0" smtClean="0">
                <a:latin typeface="Calibri" panose="020F0502020204030204" pitchFamily="34" charset="0"/>
              </a:rPr>
              <a:t>di un </a:t>
            </a:r>
            <a:r>
              <a:rPr lang="en-US" sz="2200" dirty="0" err="1" smtClean="0">
                <a:latin typeface="Calibri" panose="020F0502020204030204" pitchFamily="34" charset="0"/>
              </a:rPr>
              <a:t>contrasto</a:t>
            </a:r>
            <a:r>
              <a:rPr lang="en-US" sz="2200" dirty="0" smtClean="0">
                <a:latin typeface="Calibri" panose="020F0502020204030204" pitchFamily="34" charset="0"/>
              </a:rPr>
              <a:t> </a:t>
            </a:r>
            <a:r>
              <a:rPr lang="en-US" sz="2200" dirty="0" err="1" smtClean="0">
                <a:latin typeface="Calibri" panose="020F0502020204030204" pitchFamily="34" charset="0"/>
              </a:rPr>
              <a:t>esperto</a:t>
            </a:r>
            <a:r>
              <a:rPr lang="en-US" sz="2200" dirty="0" smtClean="0">
                <a:latin typeface="Calibri" panose="020F0502020204030204" pitchFamily="34" charset="0"/>
              </a:rPr>
              <a:t>.</a:t>
            </a:r>
            <a:endParaRPr kumimoji="0" lang="en-US" sz="2200" b="0" i="0" u="none" strike="noStrike" kern="1200" cap="none" spc="0" normalizeH="0" baseline="0" noProof="0" dirty="0" smtClean="0">
              <a:ln>
                <a:noFill/>
              </a:ln>
              <a:solidFill>
                <a:schemeClr val="tx1"/>
              </a:solidFill>
              <a:effectLst/>
              <a:uLnTx/>
              <a:uFillTx/>
              <a:latin typeface="Calibri" panose="020F0502020204030204" pitchFamily="34" charset="0"/>
              <a:ea typeface="+mn-ea"/>
              <a:cs typeface="+mn-cs"/>
            </a:endParaRPr>
          </a:p>
          <a:p>
            <a:pPr lvl="0" algn="just">
              <a:lnSpc>
                <a:spcPct val="90000"/>
              </a:lnSpc>
              <a:spcBef>
                <a:spcPts val="1000"/>
              </a:spcBef>
              <a:defRPr/>
            </a:pPr>
            <a:r>
              <a:rPr kumimoji="0" lang="en-US" sz="2200" b="0" i="0" u="none" strike="noStrike" kern="1200" cap="none" spc="0" normalizeH="0" baseline="0" noProof="0" dirty="0" smtClean="0">
                <a:ln>
                  <a:noFill/>
                </a:ln>
                <a:solidFill>
                  <a:schemeClr val="tx1"/>
                </a:solidFill>
                <a:effectLst/>
                <a:uLnTx/>
                <a:uFillTx/>
                <a:latin typeface="Calibri" panose="020F0502020204030204" pitchFamily="34" charset="0"/>
                <a:ea typeface="+mn-ea"/>
                <a:cs typeface="+mn-cs"/>
              </a:rPr>
              <a:t>► Come </a:t>
            </a:r>
            <a:r>
              <a:rPr kumimoji="0" lang="en-US" sz="2200" b="0" i="0" u="none" strike="noStrike" kern="1200" cap="none" spc="0" normalizeH="0" noProof="0" dirty="0" err="1" smtClean="0">
                <a:ln>
                  <a:noFill/>
                </a:ln>
                <a:solidFill>
                  <a:schemeClr val="tx1"/>
                </a:solidFill>
                <a:effectLst/>
                <a:uLnTx/>
                <a:uFillTx/>
                <a:latin typeface="Calibri" panose="020F0502020204030204" pitchFamily="34" charset="0"/>
                <a:ea typeface="+mn-ea"/>
                <a:cs typeface="+mn-cs"/>
              </a:rPr>
              <a:t>riportato</a:t>
            </a:r>
            <a:r>
              <a:rPr lang="en-US" sz="2200" dirty="0" smtClean="0">
                <a:latin typeface="Calibri" panose="020F0502020204030204" pitchFamily="34" charset="0"/>
              </a:rPr>
              <a:t> </a:t>
            </a:r>
            <a:r>
              <a:rPr lang="en-US" sz="2200" dirty="0" err="1" smtClean="0">
                <a:latin typeface="Calibri" panose="020F0502020204030204" pitchFamily="34" charset="0"/>
              </a:rPr>
              <a:t>ufficialmente</a:t>
            </a:r>
            <a:r>
              <a:rPr lang="en-US" sz="2200" dirty="0" smtClean="0">
                <a:latin typeface="Calibri" panose="020F0502020204030204" pitchFamily="34" charset="0"/>
              </a:rPr>
              <a:t>, </a:t>
            </a:r>
            <a:r>
              <a:rPr lang="en-US" sz="2200" dirty="0" err="1" smtClean="0">
                <a:latin typeface="Calibri" panose="020F0502020204030204" pitchFamily="34" charset="0"/>
              </a:rPr>
              <a:t>tutte</a:t>
            </a:r>
            <a:r>
              <a:rPr lang="en-US" sz="2200" dirty="0" smtClean="0">
                <a:latin typeface="Calibri" panose="020F0502020204030204" pitchFamily="34" charset="0"/>
              </a:rPr>
              <a:t> le </a:t>
            </a:r>
            <a:r>
              <a:rPr lang="en-US" sz="2200" dirty="0" err="1" smtClean="0">
                <a:latin typeface="Calibri" panose="020F0502020204030204" pitchFamily="34" charset="0"/>
              </a:rPr>
              <a:t>forme</a:t>
            </a:r>
            <a:r>
              <a:rPr lang="en-US" sz="2200" dirty="0" smtClean="0">
                <a:latin typeface="Calibri" panose="020F0502020204030204" pitchFamily="34" charset="0"/>
              </a:rPr>
              <a:t> </a:t>
            </a:r>
            <a:r>
              <a:rPr lang="en-US" sz="2200" dirty="0" err="1" smtClean="0">
                <a:latin typeface="Calibri" panose="020F0502020204030204" pitchFamily="34" charset="0"/>
              </a:rPr>
              <a:t>di</a:t>
            </a:r>
            <a:r>
              <a:rPr lang="en-US" sz="2200" dirty="0" smtClean="0">
                <a:latin typeface="Calibri" panose="020F0502020204030204" pitchFamily="34" charset="0"/>
              </a:rPr>
              <a:t> </a:t>
            </a:r>
            <a:r>
              <a:rPr lang="en-US" sz="2200" dirty="0" err="1" smtClean="0">
                <a:latin typeface="Calibri" panose="020F0502020204030204" pitchFamily="34" charset="0"/>
              </a:rPr>
              <a:t>bullismo</a:t>
            </a:r>
            <a:r>
              <a:rPr lang="en-US" sz="2200" dirty="0" smtClean="0">
                <a:latin typeface="Calibri" panose="020F0502020204030204" pitchFamily="34" charset="0"/>
              </a:rPr>
              <a:t> </a:t>
            </a:r>
            <a:r>
              <a:rPr lang="en-US" sz="2200" dirty="0" err="1" smtClean="0">
                <a:latin typeface="Calibri" panose="020F0502020204030204" pitchFamily="34" charset="0"/>
              </a:rPr>
              <a:t>hanno</a:t>
            </a:r>
            <a:r>
              <a:rPr lang="en-US" sz="2200" dirty="0" smtClean="0">
                <a:latin typeface="Calibri" panose="020F0502020204030204" pitchFamily="34" charset="0"/>
              </a:rPr>
              <a:t> </a:t>
            </a:r>
            <a:r>
              <a:rPr lang="en-US" sz="2200" dirty="0" err="1" smtClean="0">
                <a:latin typeface="Calibri" panose="020F0502020204030204" pitchFamily="34" charset="0"/>
              </a:rPr>
              <a:t>contribuito</a:t>
            </a:r>
            <a:r>
              <a:rPr lang="en-US" sz="2200" dirty="0" smtClean="0">
                <a:latin typeface="Calibri" panose="020F0502020204030204" pitchFamily="34" charset="0"/>
              </a:rPr>
              <a:t> a </a:t>
            </a:r>
            <a:r>
              <a:rPr lang="en-US" sz="2200" dirty="0" err="1" smtClean="0">
                <a:latin typeface="Calibri" panose="020F0502020204030204" pitchFamily="34" charset="0"/>
              </a:rPr>
              <a:t>aumentare</a:t>
            </a:r>
            <a:r>
              <a:rPr lang="en-US" sz="2200" dirty="0" smtClean="0">
                <a:latin typeface="Calibri" panose="020F0502020204030204" pitchFamily="34" charset="0"/>
              </a:rPr>
              <a:t> </a:t>
            </a:r>
            <a:r>
              <a:rPr lang="en-US" sz="2200" dirty="0" err="1" smtClean="0">
                <a:latin typeface="Calibri" panose="020F0502020204030204" pitchFamily="34" charset="0"/>
              </a:rPr>
              <a:t>il</a:t>
            </a:r>
            <a:r>
              <a:rPr lang="en-US" sz="2200" dirty="0" smtClean="0">
                <a:latin typeface="Calibri" panose="020F0502020204030204" pitchFamily="34" charset="0"/>
              </a:rPr>
              <a:t> </a:t>
            </a:r>
            <a:r>
              <a:rPr lang="en-US" sz="2200" dirty="0" err="1" smtClean="0">
                <a:latin typeface="Calibri" panose="020F0502020204030204" pitchFamily="34" charset="0"/>
              </a:rPr>
              <a:t>tasso</a:t>
            </a:r>
            <a:r>
              <a:rPr lang="en-US" sz="2200" dirty="0" smtClean="0">
                <a:latin typeface="Calibri" panose="020F0502020204030204" pitchFamily="34" charset="0"/>
              </a:rPr>
              <a:t> </a:t>
            </a:r>
            <a:r>
              <a:rPr lang="en-US" sz="2200" dirty="0" err="1" smtClean="0">
                <a:latin typeface="Calibri" panose="020F0502020204030204" pitchFamily="34" charset="0"/>
              </a:rPr>
              <a:t>di</a:t>
            </a:r>
            <a:r>
              <a:rPr lang="en-US" sz="2200" dirty="0" smtClean="0">
                <a:latin typeface="Calibri" panose="020F0502020204030204" pitchFamily="34" charset="0"/>
              </a:rPr>
              <a:t> </a:t>
            </a:r>
            <a:r>
              <a:rPr lang="en-US" sz="2200" dirty="0" err="1" smtClean="0">
                <a:latin typeface="Calibri" panose="020F0502020204030204" pitchFamily="34" charset="0"/>
              </a:rPr>
              <a:t>suicidio</a:t>
            </a:r>
            <a:r>
              <a:rPr lang="en-US" sz="2200" dirty="0" smtClean="0">
                <a:latin typeface="Calibri" panose="020F0502020204030204" pitchFamily="34" charset="0"/>
              </a:rPr>
              <a:t> </a:t>
            </a:r>
            <a:r>
              <a:rPr lang="en-US" sz="2200" dirty="0" err="1" smtClean="0">
                <a:latin typeface="Calibri" panose="020F0502020204030204" pitchFamily="34" charset="0"/>
              </a:rPr>
              <a:t>tra</a:t>
            </a:r>
            <a:r>
              <a:rPr lang="en-US" sz="2200" dirty="0" smtClean="0">
                <a:latin typeface="Calibri" panose="020F0502020204030204" pitchFamily="34" charset="0"/>
              </a:rPr>
              <a:t> </a:t>
            </a:r>
            <a:r>
              <a:rPr lang="en-US" sz="2200" dirty="0" err="1" smtClean="0">
                <a:latin typeface="Calibri" panose="020F0502020204030204" pitchFamily="34" charset="0"/>
              </a:rPr>
              <a:t>ragazzi</a:t>
            </a:r>
            <a:r>
              <a:rPr lang="en-US" sz="2200" dirty="0" smtClean="0">
                <a:latin typeface="Calibri" panose="020F0502020204030204" pitchFamily="34" charset="0"/>
              </a:rPr>
              <a:t>!</a:t>
            </a:r>
            <a:endParaRPr kumimoji="0" lang="en-US" sz="2200" b="0" i="0" u="none" strike="noStrike" kern="1200" cap="none" spc="0" normalizeH="0" baseline="0" noProof="0" dirty="0" smtClean="0">
              <a:ln>
                <a:noFill/>
              </a:ln>
              <a:solidFill>
                <a:schemeClr val="tx1"/>
              </a:solidFill>
              <a:effectLst/>
              <a:uLnTx/>
              <a:uFillTx/>
              <a:latin typeface="Calibri" panose="020F0502020204030204" pitchFamily="34" charset="0"/>
              <a:ea typeface="+mn-ea"/>
              <a:cs typeface="+mn-cs"/>
            </a:endParaRPr>
          </a:p>
          <a:p>
            <a:pPr marL="0" marR="0" lvl="0" indent="0" algn="just"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US" sz="2200" b="0" i="0" u="none" strike="noStrike" kern="1200" cap="none" spc="0" normalizeH="0" baseline="0" noProof="0" dirty="0" smtClean="0">
                <a:ln>
                  <a:noFill/>
                </a:ln>
                <a:solidFill>
                  <a:schemeClr val="tx1"/>
                </a:solidFill>
                <a:effectLst/>
                <a:uLnTx/>
                <a:uFillTx/>
                <a:latin typeface="Calibri" panose="020F0502020204030204" pitchFamily="34" charset="0"/>
                <a:ea typeface="+mn-ea"/>
                <a:cs typeface="+mn-cs"/>
              </a:rPr>
              <a:t>►I bambini </a:t>
            </a:r>
            <a:r>
              <a:rPr kumimoji="0" lang="en-US" sz="2200" b="0" i="0" u="none" strike="noStrike" kern="1200" cap="none" spc="0" normalizeH="0" baseline="0" noProof="0" dirty="0" err="1" smtClean="0">
                <a:ln>
                  <a:noFill/>
                </a:ln>
                <a:solidFill>
                  <a:schemeClr val="tx1"/>
                </a:solidFill>
                <a:effectLst/>
                <a:uLnTx/>
                <a:uFillTx/>
                <a:latin typeface="Calibri" panose="020F0502020204030204" pitchFamily="34" charset="0"/>
                <a:ea typeface="+mn-ea"/>
                <a:cs typeface="+mn-cs"/>
              </a:rPr>
              <a:t>più</a:t>
            </a:r>
            <a:r>
              <a:rPr kumimoji="0" lang="en-US" sz="2200" b="0" i="0" u="none" strike="noStrike" kern="1200" cap="none" spc="0" normalizeH="0" baseline="0" noProof="0" dirty="0" smtClean="0">
                <a:ln>
                  <a:noFill/>
                </a:ln>
                <a:solidFill>
                  <a:schemeClr val="tx1"/>
                </a:solidFill>
                <a:effectLst/>
                <a:uLnTx/>
                <a:uFillTx/>
                <a:latin typeface="Calibri" panose="020F0502020204030204" pitchFamily="34" charset="0"/>
                <a:ea typeface="+mn-ea"/>
                <a:cs typeface="+mn-cs"/>
              </a:rPr>
              <a:t> </a:t>
            </a:r>
            <a:r>
              <a:rPr kumimoji="0" lang="en-US" sz="2200" b="0" i="0" u="none" strike="noStrike" kern="1200" cap="none" spc="0" normalizeH="0" baseline="0" noProof="0" dirty="0" err="1" smtClean="0">
                <a:ln>
                  <a:noFill/>
                </a:ln>
                <a:solidFill>
                  <a:schemeClr val="tx1"/>
                </a:solidFill>
                <a:effectLst/>
                <a:uLnTx/>
                <a:uFillTx/>
                <a:latin typeface="Calibri" panose="020F0502020204030204" pitchFamily="34" charset="0"/>
                <a:ea typeface="+mn-ea"/>
                <a:cs typeface="+mn-cs"/>
              </a:rPr>
              <a:t>suscettibili</a:t>
            </a:r>
            <a:r>
              <a:rPr kumimoji="0" lang="en-US" sz="2200" b="0" i="0" u="none" strike="noStrike" kern="1200" cap="none" spc="0" normalizeH="0" noProof="0" dirty="0" smtClean="0">
                <a:ln>
                  <a:noFill/>
                </a:ln>
                <a:solidFill>
                  <a:schemeClr val="tx1"/>
                </a:solidFill>
                <a:effectLst/>
                <a:uLnTx/>
                <a:uFillTx/>
                <a:latin typeface="Calibri" panose="020F0502020204030204" pitchFamily="34" charset="0"/>
                <a:ea typeface="+mn-ea"/>
                <a:cs typeface="+mn-cs"/>
              </a:rPr>
              <a:t> </a:t>
            </a:r>
            <a:r>
              <a:rPr kumimoji="0" lang="en-US" sz="2200" b="0" i="0" u="none" strike="noStrike" kern="1200" cap="none" spc="0" normalizeH="0" noProof="0" dirty="0" err="1" smtClean="0">
                <a:ln>
                  <a:noFill/>
                </a:ln>
                <a:solidFill>
                  <a:schemeClr val="tx1"/>
                </a:solidFill>
                <a:effectLst/>
                <a:uLnTx/>
                <a:uFillTx/>
                <a:latin typeface="Calibri" panose="020F0502020204030204" pitchFamily="34" charset="0"/>
                <a:ea typeface="+mn-ea"/>
                <a:cs typeface="+mn-cs"/>
              </a:rPr>
              <a:t>sono</a:t>
            </a:r>
            <a:r>
              <a:rPr kumimoji="0" lang="en-US" sz="2200" b="0" i="0" u="none" strike="noStrike" kern="1200" cap="none" spc="0" normalizeH="0" noProof="0" dirty="0" smtClean="0">
                <a:ln>
                  <a:noFill/>
                </a:ln>
                <a:solidFill>
                  <a:schemeClr val="tx1"/>
                </a:solidFill>
                <a:effectLst/>
                <a:uLnTx/>
                <a:uFillTx/>
                <a:latin typeface="Calibri" panose="020F0502020204030204" pitchFamily="34" charset="0"/>
                <a:ea typeface="+mn-ea"/>
                <a:cs typeface="+mn-cs"/>
              </a:rPr>
              <a:t> </a:t>
            </a:r>
            <a:r>
              <a:rPr kumimoji="0" lang="en-US" sz="2200" b="0" i="0" u="none" strike="noStrike" kern="1200" cap="none" spc="0" normalizeH="0" noProof="0" dirty="0" err="1" smtClean="0">
                <a:ln>
                  <a:noFill/>
                </a:ln>
                <a:solidFill>
                  <a:schemeClr val="tx1"/>
                </a:solidFill>
                <a:effectLst/>
                <a:uLnTx/>
                <a:uFillTx/>
                <a:latin typeface="Calibri" panose="020F0502020204030204" pitchFamily="34" charset="0"/>
                <a:ea typeface="+mn-ea"/>
                <a:cs typeface="+mn-cs"/>
              </a:rPr>
              <a:t>anche</a:t>
            </a:r>
            <a:r>
              <a:rPr kumimoji="0" lang="en-US" sz="2200" b="0" i="0" u="none" strike="noStrike" kern="1200" cap="none" spc="0" normalizeH="0" noProof="0" dirty="0" smtClean="0">
                <a:ln>
                  <a:noFill/>
                </a:ln>
                <a:solidFill>
                  <a:schemeClr val="tx1"/>
                </a:solidFill>
                <a:effectLst/>
                <a:uLnTx/>
                <a:uFillTx/>
                <a:latin typeface="Calibri" panose="020F0502020204030204" pitchFamily="34" charset="0"/>
                <a:ea typeface="+mn-ea"/>
                <a:cs typeface="+mn-cs"/>
              </a:rPr>
              <a:t> </a:t>
            </a:r>
            <a:r>
              <a:rPr kumimoji="0" lang="en-US" sz="2200" b="0" i="0" u="none" strike="noStrike" kern="1200" cap="none" spc="0" normalizeH="0" noProof="0" dirty="0" err="1" smtClean="0">
                <a:ln>
                  <a:noFill/>
                </a:ln>
                <a:solidFill>
                  <a:schemeClr val="tx1"/>
                </a:solidFill>
                <a:effectLst/>
                <a:uLnTx/>
                <a:uFillTx/>
                <a:latin typeface="Calibri" panose="020F0502020204030204" pitchFamily="34" charset="0"/>
                <a:ea typeface="+mn-ea"/>
                <a:cs typeface="+mn-cs"/>
              </a:rPr>
              <a:t>i</a:t>
            </a:r>
            <a:r>
              <a:rPr kumimoji="0" lang="en-US" sz="2200" b="0" i="0" u="none" strike="noStrike" kern="1200" cap="none" spc="0" normalizeH="0" noProof="0" dirty="0" smtClean="0">
                <a:ln>
                  <a:noFill/>
                </a:ln>
                <a:solidFill>
                  <a:schemeClr val="tx1"/>
                </a:solidFill>
                <a:effectLst/>
                <a:uLnTx/>
                <a:uFillTx/>
                <a:latin typeface="Calibri" panose="020F0502020204030204" pitchFamily="34" charset="0"/>
                <a:ea typeface="+mn-ea"/>
                <a:cs typeface="+mn-cs"/>
              </a:rPr>
              <a:t> </a:t>
            </a:r>
            <a:r>
              <a:rPr kumimoji="0" lang="en-US" sz="2200" b="0" i="0" u="none" strike="noStrike" kern="1200" cap="none" spc="0" normalizeH="0" noProof="0" dirty="0" err="1" smtClean="0">
                <a:ln>
                  <a:noFill/>
                </a:ln>
                <a:solidFill>
                  <a:schemeClr val="tx1"/>
                </a:solidFill>
                <a:effectLst/>
                <a:uLnTx/>
                <a:uFillTx/>
                <a:latin typeface="Calibri" panose="020F0502020204030204" pitchFamily="34" charset="0"/>
                <a:ea typeface="+mn-ea"/>
                <a:cs typeface="+mn-cs"/>
              </a:rPr>
              <a:t>più</a:t>
            </a:r>
            <a:r>
              <a:rPr kumimoji="0" lang="en-US" sz="2200" b="0" i="0" u="none" strike="noStrike" kern="1200" cap="none" spc="0" normalizeH="0" noProof="0" dirty="0" smtClean="0">
                <a:ln>
                  <a:noFill/>
                </a:ln>
                <a:solidFill>
                  <a:schemeClr val="tx1"/>
                </a:solidFill>
                <a:effectLst/>
                <a:uLnTx/>
                <a:uFillTx/>
                <a:latin typeface="Calibri" panose="020F0502020204030204" pitchFamily="34" charset="0"/>
                <a:ea typeface="+mn-ea"/>
                <a:cs typeface="+mn-cs"/>
              </a:rPr>
              <a:t> </a:t>
            </a:r>
            <a:r>
              <a:rPr kumimoji="0" lang="en-US" sz="2200" b="0" i="0" u="none" strike="noStrike" kern="1200" cap="none" spc="0" normalizeH="0" noProof="0" dirty="0" err="1" smtClean="0">
                <a:ln>
                  <a:noFill/>
                </a:ln>
                <a:solidFill>
                  <a:schemeClr val="tx1"/>
                </a:solidFill>
                <a:effectLst/>
                <a:uLnTx/>
                <a:uFillTx/>
                <a:latin typeface="Calibri" panose="020F0502020204030204" pitchFamily="34" charset="0"/>
                <a:ea typeface="+mn-ea"/>
                <a:cs typeface="+mn-cs"/>
              </a:rPr>
              <a:t>vulnerabili</a:t>
            </a:r>
            <a:r>
              <a:rPr kumimoji="0" lang="en-US" sz="2200" b="0" i="0" u="none" strike="noStrike" kern="1200" cap="none" spc="0" normalizeH="0" noProof="0" dirty="0" smtClean="0">
                <a:ln>
                  <a:noFill/>
                </a:ln>
                <a:solidFill>
                  <a:schemeClr val="tx1"/>
                </a:solidFill>
                <a:effectLst/>
                <a:uLnTx/>
                <a:uFillTx/>
                <a:latin typeface="Calibri" panose="020F0502020204030204" pitchFamily="34" charset="0"/>
                <a:ea typeface="+mn-ea"/>
                <a:cs typeface="+mn-cs"/>
              </a:rPr>
              <a:t> e </a:t>
            </a:r>
            <a:r>
              <a:rPr kumimoji="0" lang="en-US" sz="2200" b="0" i="0" u="none" strike="noStrike" kern="1200" cap="none" spc="0" normalizeH="0" noProof="0" dirty="0" err="1" smtClean="0">
                <a:ln>
                  <a:noFill/>
                </a:ln>
                <a:solidFill>
                  <a:schemeClr val="tx1"/>
                </a:solidFill>
                <a:effectLst/>
                <a:uLnTx/>
                <a:uFillTx/>
                <a:latin typeface="Calibri" panose="020F0502020204030204" pitchFamily="34" charset="0"/>
                <a:ea typeface="+mn-ea"/>
                <a:cs typeface="+mn-cs"/>
              </a:rPr>
              <a:t>deve</a:t>
            </a:r>
            <a:r>
              <a:rPr kumimoji="0" lang="en-US" sz="2200" b="0" i="0" u="none" strike="noStrike" kern="1200" cap="none" spc="0" normalizeH="0" noProof="0" dirty="0" smtClean="0">
                <a:ln>
                  <a:noFill/>
                </a:ln>
                <a:solidFill>
                  <a:schemeClr val="tx1"/>
                </a:solidFill>
                <a:effectLst/>
                <a:uLnTx/>
                <a:uFillTx/>
                <a:latin typeface="Calibri" panose="020F0502020204030204" pitchFamily="34" charset="0"/>
                <a:ea typeface="+mn-ea"/>
                <a:cs typeface="+mn-cs"/>
              </a:rPr>
              <a:t> </a:t>
            </a:r>
            <a:r>
              <a:rPr kumimoji="0" lang="en-US" sz="2200" b="0" i="0" u="none" strike="noStrike" kern="1200" cap="none" spc="0" normalizeH="0" noProof="0" dirty="0" err="1" smtClean="0">
                <a:ln>
                  <a:noFill/>
                </a:ln>
                <a:solidFill>
                  <a:schemeClr val="tx1"/>
                </a:solidFill>
                <a:effectLst/>
                <a:uLnTx/>
                <a:uFillTx/>
                <a:latin typeface="Calibri" panose="020F0502020204030204" pitchFamily="34" charset="0"/>
                <a:ea typeface="+mn-ea"/>
                <a:cs typeface="+mn-cs"/>
              </a:rPr>
              <a:t>essere</a:t>
            </a:r>
            <a:r>
              <a:rPr kumimoji="0" lang="en-US" sz="2200" b="0" i="0" u="none" strike="noStrike" kern="1200" cap="none" spc="0" normalizeH="0" noProof="0" dirty="0" smtClean="0">
                <a:ln>
                  <a:noFill/>
                </a:ln>
                <a:solidFill>
                  <a:schemeClr val="tx1"/>
                </a:solidFill>
                <a:effectLst/>
                <a:uLnTx/>
                <a:uFillTx/>
                <a:latin typeface="Calibri" panose="020F0502020204030204" pitchFamily="34" charset="0"/>
                <a:ea typeface="+mn-ea"/>
                <a:cs typeface="+mn-cs"/>
              </a:rPr>
              <a:t> </a:t>
            </a:r>
            <a:r>
              <a:rPr kumimoji="0" lang="en-US" sz="2200" b="0" i="0" u="none" strike="noStrike" kern="1200" cap="none" spc="0" normalizeH="0" noProof="0" dirty="0" err="1" smtClean="0">
                <a:ln>
                  <a:noFill/>
                </a:ln>
                <a:solidFill>
                  <a:schemeClr val="tx1"/>
                </a:solidFill>
                <a:effectLst/>
                <a:uLnTx/>
                <a:uFillTx/>
                <a:latin typeface="Calibri" panose="020F0502020204030204" pitchFamily="34" charset="0"/>
                <a:ea typeface="+mn-ea"/>
                <a:cs typeface="+mn-cs"/>
              </a:rPr>
              <a:t>dato</a:t>
            </a:r>
            <a:r>
              <a:rPr kumimoji="0" lang="en-US" sz="2200" b="0" i="0" u="none" strike="noStrike" kern="1200" cap="none" spc="0" normalizeH="0" noProof="0" dirty="0" smtClean="0">
                <a:ln>
                  <a:noFill/>
                </a:ln>
                <a:solidFill>
                  <a:schemeClr val="tx1"/>
                </a:solidFill>
                <a:effectLst/>
                <a:uLnTx/>
                <a:uFillTx/>
                <a:latin typeface="Calibri" panose="020F0502020204030204" pitchFamily="34" charset="0"/>
                <a:ea typeface="+mn-ea"/>
                <a:cs typeface="+mn-cs"/>
              </a:rPr>
              <a:t> </a:t>
            </a:r>
            <a:r>
              <a:rPr kumimoji="0" lang="en-US" sz="2200" b="0" i="0" u="none" strike="noStrike" kern="1200" cap="none" spc="0" normalizeH="0" noProof="0" dirty="0" err="1" smtClean="0">
                <a:ln>
                  <a:noFill/>
                </a:ln>
                <a:solidFill>
                  <a:schemeClr val="tx1"/>
                </a:solidFill>
                <a:effectLst/>
                <a:uLnTx/>
                <a:uFillTx/>
                <a:latin typeface="Calibri" panose="020F0502020204030204" pitchFamily="34" charset="0"/>
                <a:ea typeface="+mn-ea"/>
                <a:cs typeface="+mn-cs"/>
              </a:rPr>
              <a:t>loro</a:t>
            </a:r>
            <a:r>
              <a:rPr kumimoji="0" lang="en-US" sz="2200" b="0" i="0" u="none" strike="noStrike" kern="1200" cap="none" spc="0" normalizeH="0" noProof="0" dirty="0" smtClean="0">
                <a:ln>
                  <a:noFill/>
                </a:ln>
                <a:solidFill>
                  <a:schemeClr val="tx1"/>
                </a:solidFill>
                <a:effectLst/>
                <a:uLnTx/>
                <a:uFillTx/>
                <a:latin typeface="Calibri" panose="020F0502020204030204" pitchFamily="34" charset="0"/>
                <a:ea typeface="+mn-ea"/>
                <a:cs typeface="+mn-cs"/>
              </a:rPr>
              <a:t> </a:t>
            </a:r>
            <a:r>
              <a:rPr kumimoji="0" lang="en-US" sz="2200" b="0" i="0" u="none" strike="noStrike" kern="1200" cap="none" spc="0" normalizeH="0" noProof="0" dirty="0" err="1" smtClean="0">
                <a:ln>
                  <a:noFill/>
                </a:ln>
                <a:solidFill>
                  <a:schemeClr val="tx1"/>
                </a:solidFill>
                <a:effectLst/>
                <a:uLnTx/>
                <a:uFillTx/>
                <a:latin typeface="Calibri" panose="020F0502020204030204" pitchFamily="34" charset="0"/>
                <a:ea typeface="+mn-ea"/>
                <a:cs typeface="+mn-cs"/>
              </a:rPr>
              <a:t>il</a:t>
            </a:r>
            <a:r>
              <a:rPr kumimoji="0" lang="en-US" sz="2200" b="0" i="0" u="none" strike="noStrike" kern="1200" cap="none" spc="0" normalizeH="0" noProof="0" dirty="0" smtClean="0">
                <a:ln>
                  <a:noFill/>
                </a:ln>
                <a:solidFill>
                  <a:schemeClr val="tx1"/>
                </a:solidFill>
                <a:effectLst/>
                <a:uLnTx/>
                <a:uFillTx/>
                <a:latin typeface="Calibri" panose="020F0502020204030204" pitchFamily="34" charset="0"/>
                <a:ea typeface="+mn-ea"/>
                <a:cs typeface="+mn-cs"/>
              </a:rPr>
              <a:t> </a:t>
            </a:r>
            <a:r>
              <a:rPr kumimoji="0" lang="en-US" sz="2200" b="0" i="0" u="none" strike="noStrike" kern="1200" cap="none" spc="0" normalizeH="0" noProof="0" dirty="0" err="1" smtClean="0">
                <a:ln>
                  <a:noFill/>
                </a:ln>
                <a:solidFill>
                  <a:schemeClr val="tx1"/>
                </a:solidFill>
                <a:effectLst/>
                <a:uLnTx/>
                <a:uFillTx/>
                <a:latin typeface="Calibri" panose="020F0502020204030204" pitchFamily="34" charset="0"/>
                <a:ea typeface="+mn-ea"/>
                <a:cs typeface="+mn-cs"/>
              </a:rPr>
              <a:t>giusto</a:t>
            </a:r>
            <a:r>
              <a:rPr kumimoji="0" lang="en-US" sz="2200" b="0" i="0" u="none" strike="noStrike" kern="1200" cap="none" spc="0" normalizeH="0" noProof="0" dirty="0" smtClean="0">
                <a:ln>
                  <a:noFill/>
                </a:ln>
                <a:solidFill>
                  <a:schemeClr val="tx1"/>
                </a:solidFill>
                <a:effectLst/>
                <a:uLnTx/>
                <a:uFillTx/>
                <a:latin typeface="Calibri" panose="020F0502020204030204" pitchFamily="34" charset="0"/>
                <a:ea typeface="+mn-ea"/>
                <a:cs typeface="+mn-cs"/>
              </a:rPr>
              <a:t> </a:t>
            </a:r>
            <a:r>
              <a:rPr kumimoji="0" lang="en-US" sz="2200" b="0" i="0" u="none" strike="noStrike" kern="1200" cap="none" spc="0" normalizeH="0" noProof="0" dirty="0" err="1" smtClean="0">
                <a:ln>
                  <a:noFill/>
                </a:ln>
                <a:solidFill>
                  <a:schemeClr val="tx1"/>
                </a:solidFill>
                <a:effectLst/>
                <a:uLnTx/>
                <a:uFillTx/>
                <a:latin typeface="Calibri" panose="020F0502020204030204" pitchFamily="34" charset="0"/>
                <a:ea typeface="+mn-ea"/>
                <a:cs typeface="+mn-cs"/>
              </a:rPr>
              <a:t>supporto</a:t>
            </a:r>
            <a:r>
              <a:rPr kumimoji="0" lang="en-US" sz="2200" b="0" i="0" u="none" strike="noStrike" kern="1200" cap="none" spc="0" normalizeH="0" noProof="0" dirty="0" smtClean="0">
                <a:ln>
                  <a:noFill/>
                </a:ln>
                <a:solidFill>
                  <a:schemeClr val="tx1"/>
                </a:solidFill>
                <a:effectLst/>
                <a:uLnTx/>
                <a:uFillTx/>
                <a:latin typeface="Calibri" panose="020F0502020204030204" pitchFamily="34" charset="0"/>
                <a:ea typeface="+mn-ea"/>
                <a:cs typeface="+mn-cs"/>
              </a:rPr>
              <a:t>!</a:t>
            </a:r>
            <a:endParaRPr kumimoji="0" lang="en-US" sz="2200" b="0" i="0" u="none" strike="noStrike" kern="1200" cap="none" spc="0" normalizeH="0" baseline="0" noProof="0" dirty="0" smtClean="0">
              <a:ln>
                <a:noFill/>
              </a:ln>
              <a:solidFill>
                <a:schemeClr val="tx1"/>
              </a:solidFill>
              <a:effectLst/>
              <a:uLnTx/>
              <a:uFillTx/>
              <a:latin typeface="Calibri" panose="020F0502020204030204" pitchFamily="34" charset="0"/>
              <a:ea typeface="+mn-ea"/>
              <a:cs typeface="+mn-cs"/>
            </a:endParaRPr>
          </a:p>
          <a:p>
            <a:pPr marL="0" marR="0" lvl="0" indent="0" algn="just"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US" sz="2200" b="0" i="0" u="none" strike="noStrike" kern="1200" cap="none" spc="0" normalizeH="0" baseline="0" noProof="0" dirty="0" smtClean="0">
                <a:ln>
                  <a:noFill/>
                </a:ln>
                <a:solidFill>
                  <a:schemeClr val="tx1"/>
                </a:solidFill>
                <a:effectLst/>
                <a:uLnTx/>
                <a:uFillTx/>
                <a:latin typeface="Calibri" panose="020F0502020204030204" pitchFamily="34" charset="0"/>
                <a:ea typeface="+mn-ea"/>
                <a:cs typeface="+mn-cs"/>
              </a:rPr>
              <a:t>► Un </a:t>
            </a:r>
            <a:r>
              <a:rPr kumimoji="0" lang="en-US" sz="2200" b="0" i="0" u="none" strike="noStrike" kern="1200" cap="none" spc="0" normalizeH="0" baseline="0" noProof="0" dirty="0" err="1" smtClean="0">
                <a:ln>
                  <a:noFill/>
                </a:ln>
                <a:solidFill>
                  <a:schemeClr val="tx1"/>
                </a:solidFill>
                <a:effectLst/>
                <a:uLnTx/>
                <a:uFillTx/>
                <a:latin typeface="Calibri" panose="020F0502020204030204" pitchFamily="34" charset="0"/>
                <a:ea typeface="+mn-ea"/>
                <a:cs typeface="+mn-cs"/>
              </a:rPr>
              <a:t>supporto</a:t>
            </a:r>
            <a:r>
              <a:rPr kumimoji="0" lang="en-US" sz="2200" b="0" i="0" u="none" strike="noStrike" kern="1200" cap="none" spc="0" normalizeH="0" baseline="0" noProof="0" dirty="0" smtClean="0">
                <a:ln>
                  <a:noFill/>
                </a:ln>
                <a:solidFill>
                  <a:schemeClr val="tx1"/>
                </a:solidFill>
                <a:effectLst/>
                <a:uLnTx/>
                <a:uFillTx/>
                <a:latin typeface="Calibri" panose="020F0502020204030204" pitchFamily="34" charset="0"/>
                <a:ea typeface="+mn-ea"/>
                <a:cs typeface="+mn-cs"/>
              </a:rPr>
              <a:t> </a:t>
            </a:r>
            <a:r>
              <a:rPr kumimoji="0" lang="en-US" sz="2200" b="0" i="0" u="none" strike="noStrike" kern="1200" cap="none" spc="0" normalizeH="0" baseline="0" noProof="0" dirty="0" err="1" smtClean="0">
                <a:ln>
                  <a:noFill/>
                </a:ln>
                <a:solidFill>
                  <a:schemeClr val="tx1"/>
                </a:solidFill>
                <a:effectLst/>
                <a:uLnTx/>
                <a:uFillTx/>
                <a:latin typeface="Calibri" panose="020F0502020204030204" pitchFamily="34" charset="0"/>
                <a:ea typeface="+mn-ea"/>
                <a:cs typeface="+mn-cs"/>
              </a:rPr>
              <a:t>appropriato</a:t>
            </a:r>
            <a:r>
              <a:rPr kumimoji="0" lang="en-US" sz="2200" b="0" i="0" u="none" strike="noStrike" kern="1200" cap="none" spc="0" normalizeH="0" baseline="0" noProof="0" dirty="0" smtClean="0">
                <a:ln>
                  <a:noFill/>
                </a:ln>
                <a:solidFill>
                  <a:schemeClr val="tx1"/>
                </a:solidFill>
                <a:effectLst/>
                <a:uLnTx/>
                <a:uFillTx/>
                <a:latin typeface="Calibri" panose="020F0502020204030204" pitchFamily="34" charset="0"/>
                <a:ea typeface="+mn-ea"/>
                <a:cs typeface="+mn-cs"/>
              </a:rPr>
              <a:t> </a:t>
            </a:r>
            <a:r>
              <a:rPr kumimoji="0" lang="en-US" sz="2200" b="0" i="0" u="none" strike="noStrike" kern="1200" cap="none" spc="0" normalizeH="0" baseline="0" noProof="0" dirty="0" err="1" smtClean="0">
                <a:ln>
                  <a:noFill/>
                </a:ln>
                <a:solidFill>
                  <a:schemeClr val="tx1"/>
                </a:solidFill>
                <a:effectLst/>
                <a:uLnTx/>
                <a:uFillTx/>
                <a:latin typeface="Calibri" panose="020F0502020204030204" pitchFamily="34" charset="0"/>
                <a:ea typeface="+mn-ea"/>
                <a:cs typeface="+mn-cs"/>
              </a:rPr>
              <a:t>può</a:t>
            </a:r>
            <a:r>
              <a:rPr kumimoji="0" lang="en-US" sz="2200" b="0" i="0" u="none" strike="noStrike" kern="1200" cap="none" spc="0" normalizeH="0" baseline="0" noProof="0" dirty="0" smtClean="0">
                <a:ln>
                  <a:noFill/>
                </a:ln>
                <a:solidFill>
                  <a:schemeClr val="tx1"/>
                </a:solidFill>
                <a:effectLst/>
                <a:uLnTx/>
                <a:uFillTx/>
                <a:latin typeface="Calibri" panose="020F0502020204030204" pitchFamily="34" charset="0"/>
                <a:ea typeface="+mn-ea"/>
                <a:cs typeface="+mn-cs"/>
              </a:rPr>
              <a:t> </a:t>
            </a:r>
            <a:r>
              <a:rPr kumimoji="0" lang="en-US" sz="2200" b="0" i="0" u="none" strike="noStrike" kern="1200" cap="none" spc="0" normalizeH="0" baseline="0" noProof="0" dirty="0" err="1" smtClean="0">
                <a:ln>
                  <a:noFill/>
                </a:ln>
                <a:solidFill>
                  <a:schemeClr val="tx1"/>
                </a:solidFill>
                <a:effectLst/>
                <a:uLnTx/>
                <a:uFillTx/>
                <a:latin typeface="Calibri" panose="020F0502020204030204" pitchFamily="34" charset="0"/>
                <a:ea typeface="+mn-ea"/>
                <a:cs typeface="+mn-cs"/>
              </a:rPr>
              <a:t>essere</a:t>
            </a:r>
            <a:r>
              <a:rPr kumimoji="0" lang="en-US" sz="2200" b="0" i="0" u="none" strike="noStrike" kern="1200" cap="none" spc="0" normalizeH="0" baseline="0" noProof="0" dirty="0" smtClean="0">
                <a:ln>
                  <a:noFill/>
                </a:ln>
                <a:solidFill>
                  <a:schemeClr val="tx1"/>
                </a:solidFill>
                <a:effectLst/>
                <a:uLnTx/>
                <a:uFillTx/>
                <a:latin typeface="Calibri" panose="020F0502020204030204" pitchFamily="34" charset="0"/>
                <a:ea typeface="+mn-ea"/>
                <a:cs typeface="+mn-cs"/>
              </a:rPr>
              <a:t> </a:t>
            </a:r>
            <a:r>
              <a:rPr kumimoji="0" lang="en-US" sz="2200" b="0" i="0" u="none" strike="noStrike" kern="1200" cap="none" spc="0" normalizeH="0" baseline="0" noProof="0" dirty="0" err="1" smtClean="0">
                <a:ln>
                  <a:noFill/>
                </a:ln>
                <a:solidFill>
                  <a:schemeClr val="tx1"/>
                </a:solidFill>
                <a:effectLst/>
                <a:uLnTx/>
                <a:uFillTx/>
                <a:latin typeface="Calibri" panose="020F0502020204030204" pitchFamily="34" charset="0"/>
                <a:ea typeface="+mn-ea"/>
                <a:cs typeface="+mn-cs"/>
              </a:rPr>
              <a:t>fornito</a:t>
            </a:r>
            <a:r>
              <a:rPr kumimoji="0" lang="en-US" sz="2200" b="0" i="0" u="none" strike="noStrike" kern="1200" cap="none" spc="0" normalizeH="0" baseline="0" noProof="0" dirty="0" smtClean="0">
                <a:ln>
                  <a:noFill/>
                </a:ln>
                <a:solidFill>
                  <a:schemeClr val="tx1"/>
                </a:solidFill>
                <a:effectLst/>
                <a:uLnTx/>
                <a:uFillTx/>
                <a:latin typeface="Calibri" panose="020F0502020204030204" pitchFamily="34" charset="0"/>
                <a:ea typeface="+mn-ea"/>
                <a:cs typeface="+mn-cs"/>
              </a:rPr>
              <a:t> solo </a:t>
            </a:r>
            <a:r>
              <a:rPr kumimoji="0" lang="en-US" sz="2200" b="0" i="0" u="none" strike="noStrike" kern="1200" cap="none" spc="0" normalizeH="0" baseline="0" noProof="0" dirty="0" err="1" smtClean="0">
                <a:ln>
                  <a:noFill/>
                </a:ln>
                <a:solidFill>
                  <a:schemeClr val="tx1"/>
                </a:solidFill>
                <a:effectLst/>
                <a:uLnTx/>
                <a:uFillTx/>
                <a:latin typeface="Calibri" panose="020F0502020204030204" pitchFamily="34" charset="0"/>
                <a:ea typeface="+mn-ea"/>
                <a:cs typeface="+mn-cs"/>
              </a:rPr>
              <a:t>da</a:t>
            </a:r>
            <a:r>
              <a:rPr kumimoji="0" lang="en-US" sz="2200" b="0" i="0" u="none" strike="noStrike" kern="1200" cap="none" spc="0" normalizeH="0" baseline="0" noProof="0" dirty="0" smtClean="0">
                <a:ln>
                  <a:noFill/>
                </a:ln>
                <a:solidFill>
                  <a:schemeClr val="tx1"/>
                </a:solidFill>
                <a:effectLst/>
                <a:uLnTx/>
                <a:uFillTx/>
                <a:latin typeface="Calibri" panose="020F0502020204030204" pitchFamily="34" charset="0"/>
                <a:ea typeface="+mn-ea"/>
                <a:cs typeface="+mn-cs"/>
              </a:rPr>
              <a:t> </a:t>
            </a:r>
            <a:r>
              <a:rPr kumimoji="0" lang="en-US" sz="2200" b="0" i="0" u="none" strike="noStrike" kern="1200" cap="none" spc="0" normalizeH="0" baseline="0" noProof="0" dirty="0" err="1" smtClean="0">
                <a:ln>
                  <a:noFill/>
                </a:ln>
                <a:solidFill>
                  <a:schemeClr val="tx1"/>
                </a:solidFill>
                <a:effectLst/>
                <a:uLnTx/>
                <a:uFillTx/>
                <a:latin typeface="Calibri" panose="020F0502020204030204" pitchFamily="34" charset="0"/>
                <a:ea typeface="+mn-ea"/>
                <a:cs typeface="+mn-cs"/>
              </a:rPr>
              <a:t>persone</a:t>
            </a:r>
            <a:r>
              <a:rPr kumimoji="0" lang="en-US" sz="2200" b="0" i="0" u="none" strike="noStrike" kern="1200" cap="none" spc="0" normalizeH="0" baseline="0" noProof="0" dirty="0" smtClean="0">
                <a:ln>
                  <a:noFill/>
                </a:ln>
                <a:solidFill>
                  <a:schemeClr val="tx1"/>
                </a:solidFill>
                <a:effectLst/>
                <a:uLnTx/>
                <a:uFillTx/>
                <a:latin typeface="Calibri" panose="020F0502020204030204" pitchFamily="34" charset="0"/>
                <a:ea typeface="+mn-ea"/>
                <a:cs typeface="+mn-cs"/>
              </a:rPr>
              <a:t> </a:t>
            </a:r>
            <a:r>
              <a:rPr kumimoji="0" lang="en-US" sz="2200" b="0" i="0" u="none" strike="noStrike" kern="1200" cap="none" spc="0" normalizeH="0" baseline="0" noProof="0" dirty="0" err="1" smtClean="0">
                <a:ln>
                  <a:noFill/>
                </a:ln>
                <a:solidFill>
                  <a:schemeClr val="tx1"/>
                </a:solidFill>
                <a:effectLst/>
                <a:uLnTx/>
                <a:uFillTx/>
                <a:latin typeface="Calibri" panose="020F0502020204030204" pitchFamily="34" charset="0"/>
                <a:ea typeface="+mn-ea"/>
                <a:cs typeface="+mn-cs"/>
              </a:rPr>
              <a:t>che</a:t>
            </a:r>
            <a:r>
              <a:rPr kumimoji="0" lang="en-US" sz="2200" b="0" i="0" u="none" strike="noStrike" kern="1200" cap="none" spc="0" normalizeH="0" baseline="0" noProof="0" dirty="0" smtClean="0">
                <a:ln>
                  <a:noFill/>
                </a:ln>
                <a:solidFill>
                  <a:schemeClr val="tx1"/>
                </a:solidFill>
                <a:effectLst/>
                <a:uLnTx/>
                <a:uFillTx/>
                <a:latin typeface="Calibri" panose="020F0502020204030204" pitchFamily="34" charset="0"/>
                <a:ea typeface="+mn-ea"/>
                <a:cs typeface="+mn-cs"/>
              </a:rPr>
              <a:t> </a:t>
            </a:r>
            <a:r>
              <a:rPr kumimoji="0" lang="en-US" sz="2200" b="0" i="0" u="none" strike="noStrike" kern="1200" cap="none" spc="0" normalizeH="0" baseline="0" noProof="0" dirty="0" err="1" smtClean="0">
                <a:ln>
                  <a:noFill/>
                </a:ln>
                <a:solidFill>
                  <a:schemeClr val="tx1"/>
                </a:solidFill>
                <a:effectLst/>
                <a:uLnTx/>
                <a:uFillTx/>
                <a:latin typeface="Calibri" panose="020F0502020204030204" pitchFamily="34" charset="0"/>
                <a:ea typeface="+mn-ea"/>
                <a:cs typeface="+mn-cs"/>
              </a:rPr>
              <a:t>hanno</a:t>
            </a:r>
            <a:r>
              <a:rPr kumimoji="0" lang="en-US" sz="2200" b="0" i="0" u="none" strike="noStrike" kern="1200" cap="none" spc="0" normalizeH="0" baseline="0" noProof="0" dirty="0" smtClean="0">
                <a:ln>
                  <a:noFill/>
                </a:ln>
                <a:solidFill>
                  <a:schemeClr val="tx1"/>
                </a:solidFill>
                <a:effectLst/>
                <a:uLnTx/>
                <a:uFillTx/>
                <a:latin typeface="Calibri" panose="020F0502020204030204" pitchFamily="34" charset="0"/>
                <a:ea typeface="+mn-ea"/>
                <a:cs typeface="+mn-cs"/>
              </a:rPr>
              <a:t> le </a:t>
            </a:r>
            <a:r>
              <a:rPr kumimoji="0" lang="en-US" sz="2200" b="0" i="0" u="none" strike="noStrike" kern="1200" cap="none" spc="0" normalizeH="0" baseline="0" noProof="0" dirty="0" err="1" smtClean="0">
                <a:ln>
                  <a:noFill/>
                </a:ln>
                <a:solidFill>
                  <a:schemeClr val="tx1"/>
                </a:solidFill>
                <a:effectLst/>
                <a:uLnTx/>
                <a:uFillTx/>
                <a:latin typeface="Calibri" panose="020F0502020204030204" pitchFamily="34" charset="0"/>
                <a:ea typeface="+mn-ea"/>
                <a:cs typeface="+mn-cs"/>
              </a:rPr>
              <a:t>competenze</a:t>
            </a:r>
            <a:r>
              <a:rPr kumimoji="0" lang="en-US" sz="2200" b="0" i="0" u="none" strike="noStrike" kern="1200" cap="none" spc="0" normalizeH="0" baseline="0" noProof="0" dirty="0" smtClean="0">
                <a:ln>
                  <a:noFill/>
                </a:ln>
                <a:solidFill>
                  <a:schemeClr val="tx1"/>
                </a:solidFill>
                <a:effectLst/>
                <a:uLnTx/>
                <a:uFillTx/>
                <a:latin typeface="Calibri" panose="020F0502020204030204" pitchFamily="34" charset="0"/>
                <a:ea typeface="+mn-ea"/>
                <a:cs typeface="+mn-cs"/>
              </a:rPr>
              <a:t> e le </a:t>
            </a:r>
            <a:r>
              <a:rPr kumimoji="0" lang="en-US" sz="2200" b="0" i="0" u="none" strike="noStrike" kern="1200" cap="none" spc="0" normalizeH="0" baseline="0" noProof="0" dirty="0" err="1" smtClean="0">
                <a:ln>
                  <a:noFill/>
                </a:ln>
                <a:solidFill>
                  <a:schemeClr val="tx1"/>
                </a:solidFill>
                <a:effectLst/>
                <a:uLnTx/>
                <a:uFillTx/>
                <a:latin typeface="Calibri" panose="020F0502020204030204" pitchFamily="34" charset="0"/>
                <a:ea typeface="+mn-ea"/>
                <a:cs typeface="+mn-cs"/>
              </a:rPr>
              <a:t>abilità</a:t>
            </a:r>
            <a:r>
              <a:rPr kumimoji="0" lang="en-US" sz="2200" b="0" i="0" u="none" strike="noStrike" kern="1200" cap="none" spc="0" normalizeH="0" baseline="0" noProof="0" dirty="0" smtClean="0">
                <a:ln>
                  <a:noFill/>
                </a:ln>
                <a:solidFill>
                  <a:schemeClr val="tx1"/>
                </a:solidFill>
                <a:effectLst/>
                <a:uLnTx/>
                <a:uFillTx/>
                <a:latin typeface="Calibri" panose="020F0502020204030204" pitchFamily="34" charset="0"/>
                <a:ea typeface="+mn-ea"/>
                <a:cs typeface="+mn-cs"/>
              </a:rPr>
              <a:t> </a:t>
            </a:r>
            <a:r>
              <a:rPr kumimoji="0" lang="en-US" sz="2200" b="0" i="0" u="none" strike="noStrike" kern="1200" cap="none" spc="0" normalizeH="0" baseline="0" noProof="0" dirty="0" err="1" smtClean="0">
                <a:ln>
                  <a:noFill/>
                </a:ln>
                <a:solidFill>
                  <a:schemeClr val="tx1"/>
                </a:solidFill>
                <a:effectLst/>
                <a:uLnTx/>
                <a:uFillTx/>
                <a:latin typeface="Calibri" panose="020F0502020204030204" pitchFamily="34" charset="0"/>
                <a:ea typeface="+mn-ea"/>
                <a:cs typeface="+mn-cs"/>
              </a:rPr>
              <a:t>necessarie</a:t>
            </a:r>
            <a:r>
              <a:rPr lang="en-US" sz="2200" dirty="0" smtClean="0">
                <a:latin typeface="Calibri" panose="020F0502020204030204" pitchFamily="34" charset="0"/>
              </a:rPr>
              <a:t>. (Ben </a:t>
            </a:r>
            <a:r>
              <a:rPr lang="en-US" sz="2200" dirty="0" err="1" smtClean="0">
                <a:latin typeface="Calibri" panose="020F0502020204030204" pitchFamily="34" charset="0"/>
              </a:rPr>
              <a:t>formate</a:t>
            </a:r>
            <a:r>
              <a:rPr lang="en-US" sz="2200" dirty="0" smtClean="0">
                <a:latin typeface="Calibri" panose="020F0502020204030204" pitchFamily="34" charset="0"/>
              </a:rPr>
              <a:t>)!</a:t>
            </a:r>
            <a:endParaRPr kumimoji="0" lang="en-US" sz="2200" b="0" i="0" u="none" strike="noStrike" kern="1200" cap="none" spc="0" normalizeH="0" baseline="0" noProof="0" dirty="0" smtClean="0">
              <a:ln>
                <a:noFill/>
              </a:ln>
              <a:solidFill>
                <a:schemeClr val="tx1"/>
              </a:solidFill>
              <a:effectLst/>
              <a:uLnTx/>
              <a:uFillTx/>
              <a:latin typeface="Calibri" panose="020F0502020204030204" pitchFamily="34" charset="0"/>
              <a:ea typeface="+mn-ea"/>
              <a:cs typeface="+mn-cs"/>
            </a:endParaRPr>
          </a:p>
          <a:p>
            <a:pPr marL="0" marR="0" lvl="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US" sz="2400" b="1" i="0" u="none" strike="noStrike" kern="1200" cap="none" spc="0" normalizeH="0" baseline="0" noProof="0" dirty="0" smtClean="0">
                <a:ln>
                  <a:noFill/>
                </a:ln>
                <a:solidFill>
                  <a:srgbClr val="DF145E"/>
                </a:solidFill>
                <a:effectLst/>
                <a:uLnTx/>
                <a:uFillTx/>
                <a:latin typeface="Calibri" panose="020F0502020204030204" pitchFamily="34" charset="0"/>
                <a:ea typeface="+mn-ea"/>
                <a:cs typeface="+mn-cs"/>
              </a:rPr>
              <a:t>“</a:t>
            </a:r>
            <a:r>
              <a:rPr kumimoji="0" lang="en-US" sz="2400" b="1" i="0" u="none" strike="noStrike" kern="1200" cap="none" spc="0" normalizeH="0" baseline="0" noProof="0" dirty="0" err="1" smtClean="0">
                <a:ln>
                  <a:noFill/>
                </a:ln>
                <a:solidFill>
                  <a:srgbClr val="DF145E"/>
                </a:solidFill>
                <a:effectLst/>
                <a:uLnTx/>
                <a:uFillTx/>
                <a:latin typeface="Calibri" panose="020F0502020204030204" pitchFamily="34" charset="0"/>
                <a:ea typeface="+mn-ea"/>
                <a:cs typeface="+mn-cs"/>
              </a:rPr>
              <a:t>Prendere</a:t>
            </a:r>
            <a:r>
              <a:rPr kumimoji="0" lang="en-US" sz="2400" b="1" i="0" u="none" strike="noStrike" kern="1200" cap="none" spc="0" normalizeH="0" baseline="0" noProof="0" dirty="0" smtClean="0">
                <a:ln>
                  <a:noFill/>
                </a:ln>
                <a:solidFill>
                  <a:srgbClr val="DF145E"/>
                </a:solidFill>
                <a:effectLst/>
                <a:uLnTx/>
                <a:uFillTx/>
                <a:latin typeface="Calibri" panose="020F0502020204030204" pitchFamily="34" charset="0"/>
                <a:ea typeface="+mn-ea"/>
                <a:cs typeface="+mn-cs"/>
              </a:rPr>
              <a:t> </a:t>
            </a:r>
            <a:r>
              <a:rPr kumimoji="0" lang="en-US" sz="2400" b="1" i="0" u="none" strike="noStrike" kern="1200" cap="none" spc="0" normalizeH="0" baseline="0" noProof="0" dirty="0" err="1" smtClean="0">
                <a:ln>
                  <a:noFill/>
                </a:ln>
                <a:solidFill>
                  <a:srgbClr val="DF145E"/>
                </a:solidFill>
                <a:effectLst/>
                <a:uLnTx/>
                <a:uFillTx/>
                <a:latin typeface="Calibri" panose="020F0502020204030204" pitchFamily="34" charset="0"/>
                <a:ea typeface="+mn-ea"/>
                <a:cs typeface="+mn-cs"/>
              </a:rPr>
              <a:t>seriamente</a:t>
            </a:r>
            <a:r>
              <a:rPr kumimoji="0" lang="en-US" sz="2400" b="1" i="0" u="none" strike="noStrike" kern="1200" cap="none" spc="0" normalizeH="0" baseline="0" noProof="0" dirty="0" smtClean="0">
                <a:ln>
                  <a:noFill/>
                </a:ln>
                <a:solidFill>
                  <a:srgbClr val="DF145E"/>
                </a:solidFill>
                <a:effectLst/>
                <a:uLnTx/>
                <a:uFillTx/>
                <a:latin typeface="Calibri" panose="020F0502020204030204" pitchFamily="34" charset="0"/>
                <a:ea typeface="+mn-ea"/>
                <a:cs typeface="+mn-cs"/>
              </a:rPr>
              <a:t> </a:t>
            </a:r>
            <a:r>
              <a:rPr kumimoji="0" lang="en-US" sz="2400" b="1" i="0" u="none" strike="noStrike" kern="1200" cap="none" spc="0" normalizeH="0" baseline="0" noProof="0" dirty="0" err="1" smtClean="0">
                <a:ln>
                  <a:noFill/>
                </a:ln>
                <a:solidFill>
                  <a:srgbClr val="DF145E"/>
                </a:solidFill>
                <a:effectLst/>
                <a:uLnTx/>
                <a:uFillTx/>
                <a:latin typeface="Calibri" panose="020F0502020204030204" pitchFamily="34" charset="0"/>
                <a:ea typeface="+mn-ea"/>
                <a:cs typeface="+mn-cs"/>
              </a:rPr>
              <a:t>il</a:t>
            </a:r>
            <a:r>
              <a:rPr kumimoji="0" lang="en-US" sz="2400" b="1" i="0" u="none" strike="noStrike" kern="1200" cap="none" spc="0" normalizeH="0" baseline="0" noProof="0" dirty="0" smtClean="0">
                <a:ln>
                  <a:noFill/>
                </a:ln>
                <a:solidFill>
                  <a:srgbClr val="DF145E"/>
                </a:solidFill>
                <a:effectLst/>
                <a:uLnTx/>
                <a:uFillTx/>
                <a:latin typeface="Calibri" panose="020F0502020204030204" pitchFamily="34" charset="0"/>
                <a:ea typeface="+mn-ea"/>
                <a:cs typeface="+mn-cs"/>
              </a:rPr>
              <a:t> </a:t>
            </a:r>
            <a:r>
              <a:rPr kumimoji="0" lang="en-US" sz="2400" b="1" i="0" u="none" strike="noStrike" kern="1200" cap="none" spc="0" normalizeH="0" baseline="0" noProof="0" dirty="0" err="1" smtClean="0">
                <a:ln>
                  <a:noFill/>
                </a:ln>
                <a:solidFill>
                  <a:srgbClr val="DF145E"/>
                </a:solidFill>
                <a:effectLst/>
                <a:uLnTx/>
                <a:uFillTx/>
                <a:latin typeface="Calibri" panose="020F0502020204030204" pitchFamily="34" charset="0"/>
                <a:ea typeface="+mn-ea"/>
                <a:cs typeface="+mn-cs"/>
              </a:rPr>
              <a:t>bullismo</a:t>
            </a:r>
            <a:r>
              <a:rPr kumimoji="0" lang="en-US" sz="2400" b="1" i="0" u="none" strike="noStrike" kern="1200" cap="none" spc="0" normalizeH="0" baseline="0" noProof="0" dirty="0" smtClean="0">
                <a:ln>
                  <a:noFill/>
                </a:ln>
                <a:solidFill>
                  <a:srgbClr val="DF145E"/>
                </a:solidFill>
                <a:effectLst/>
                <a:uLnTx/>
                <a:uFillTx/>
                <a:latin typeface="Calibri" panose="020F0502020204030204" pitchFamily="34" charset="0"/>
                <a:ea typeface="+mn-ea"/>
                <a:cs typeface="+mn-cs"/>
              </a:rPr>
              <a:t> e </a:t>
            </a:r>
            <a:r>
              <a:rPr kumimoji="0" lang="en-US" sz="2400" b="1" i="0" u="none" strike="noStrike" kern="1200" cap="none" spc="0" normalizeH="0" baseline="0" noProof="0" dirty="0" err="1" smtClean="0">
                <a:ln>
                  <a:noFill/>
                </a:ln>
                <a:solidFill>
                  <a:srgbClr val="DF145E"/>
                </a:solidFill>
                <a:effectLst/>
                <a:uLnTx/>
                <a:uFillTx/>
                <a:latin typeface="Calibri" panose="020F0502020204030204" pitchFamily="34" charset="0"/>
                <a:ea typeface="+mn-ea"/>
                <a:cs typeface="+mn-cs"/>
              </a:rPr>
              <a:t>lavorare</a:t>
            </a:r>
            <a:r>
              <a:rPr kumimoji="0" lang="en-US" sz="2400" b="1" i="0" u="none" strike="noStrike" kern="1200" cap="none" spc="0" normalizeH="0" baseline="0" noProof="0" dirty="0" smtClean="0">
                <a:ln>
                  <a:noFill/>
                </a:ln>
                <a:solidFill>
                  <a:srgbClr val="DF145E"/>
                </a:solidFill>
                <a:effectLst/>
                <a:uLnTx/>
                <a:uFillTx/>
                <a:latin typeface="Calibri" panose="020F0502020204030204" pitchFamily="34" charset="0"/>
                <a:ea typeface="+mn-ea"/>
                <a:cs typeface="+mn-cs"/>
              </a:rPr>
              <a:t> </a:t>
            </a:r>
            <a:r>
              <a:rPr kumimoji="0" lang="en-US" sz="2400" b="1" i="0" u="none" strike="noStrike" kern="1200" cap="none" spc="0" normalizeH="0" baseline="0" noProof="0" dirty="0" err="1" smtClean="0">
                <a:ln>
                  <a:noFill/>
                </a:ln>
                <a:solidFill>
                  <a:srgbClr val="DF145E"/>
                </a:solidFill>
                <a:effectLst/>
                <a:uLnTx/>
                <a:uFillTx/>
                <a:latin typeface="Calibri" panose="020F0502020204030204" pitchFamily="34" charset="0"/>
                <a:ea typeface="+mn-ea"/>
                <a:cs typeface="+mn-cs"/>
              </a:rPr>
              <a:t>insieme</a:t>
            </a:r>
            <a:r>
              <a:rPr kumimoji="0" lang="en-US" sz="2400" b="1" i="0" u="none" strike="noStrike" kern="1200" cap="none" spc="0" normalizeH="0" baseline="0" noProof="0" dirty="0" smtClean="0">
                <a:ln>
                  <a:noFill/>
                </a:ln>
                <a:solidFill>
                  <a:srgbClr val="DF145E"/>
                </a:solidFill>
                <a:effectLst/>
                <a:uLnTx/>
                <a:uFillTx/>
                <a:latin typeface="Calibri" panose="020F0502020204030204" pitchFamily="34" charset="0"/>
                <a:ea typeface="+mn-ea"/>
                <a:cs typeface="+mn-cs"/>
              </a:rPr>
              <a:t> al</a:t>
            </a:r>
            <a:r>
              <a:rPr kumimoji="0" lang="en-US" sz="2400" b="1" i="0" u="none" strike="noStrike" kern="1200" cap="none" spc="0" normalizeH="0" noProof="0" dirty="0" smtClean="0">
                <a:ln>
                  <a:noFill/>
                </a:ln>
                <a:solidFill>
                  <a:srgbClr val="DF145E"/>
                </a:solidFill>
                <a:effectLst/>
                <a:uLnTx/>
                <a:uFillTx/>
                <a:latin typeface="Calibri" panose="020F0502020204030204" pitchFamily="34" charset="0"/>
                <a:ea typeface="+mn-ea"/>
                <a:cs typeface="+mn-cs"/>
              </a:rPr>
              <a:t> fine </a:t>
            </a:r>
            <a:r>
              <a:rPr kumimoji="0" lang="en-US" sz="2400" b="1" i="0" u="none" strike="noStrike" kern="1200" cap="none" spc="0" normalizeH="0" noProof="0" dirty="0" err="1" smtClean="0">
                <a:ln>
                  <a:noFill/>
                </a:ln>
                <a:solidFill>
                  <a:srgbClr val="DF145E"/>
                </a:solidFill>
                <a:effectLst/>
                <a:uLnTx/>
                <a:uFillTx/>
                <a:latin typeface="Calibri" panose="020F0502020204030204" pitchFamily="34" charset="0"/>
                <a:ea typeface="+mn-ea"/>
                <a:cs typeface="+mn-cs"/>
              </a:rPr>
              <a:t>di</a:t>
            </a:r>
            <a:r>
              <a:rPr kumimoji="0" lang="en-US" sz="2400" b="1" i="0" u="none" strike="noStrike" kern="1200" cap="none" spc="0" normalizeH="0" noProof="0" dirty="0" smtClean="0">
                <a:ln>
                  <a:noFill/>
                </a:ln>
                <a:solidFill>
                  <a:srgbClr val="DF145E"/>
                </a:solidFill>
                <a:effectLst/>
                <a:uLnTx/>
                <a:uFillTx/>
                <a:latin typeface="Calibri" panose="020F0502020204030204" pitchFamily="34" charset="0"/>
                <a:ea typeface="+mn-ea"/>
                <a:cs typeface="+mn-cs"/>
              </a:rPr>
              <a:t> </a:t>
            </a:r>
            <a:r>
              <a:rPr kumimoji="0" lang="en-US" sz="2400" b="1" i="0" u="none" strike="noStrike" kern="1200" cap="none" spc="0" normalizeH="0" noProof="0" dirty="0" err="1" smtClean="0">
                <a:ln>
                  <a:noFill/>
                </a:ln>
                <a:solidFill>
                  <a:srgbClr val="DF145E"/>
                </a:solidFill>
                <a:effectLst/>
                <a:uLnTx/>
                <a:uFillTx/>
                <a:latin typeface="Calibri" panose="020F0502020204030204" pitchFamily="34" charset="0"/>
                <a:ea typeface="+mn-ea"/>
                <a:cs typeface="+mn-cs"/>
              </a:rPr>
              <a:t>assicurare</a:t>
            </a:r>
            <a:r>
              <a:rPr kumimoji="0" lang="en-US" sz="2400" b="1" i="0" u="none" strike="noStrike" kern="1200" cap="none" spc="0" normalizeH="0" noProof="0" dirty="0" smtClean="0">
                <a:ln>
                  <a:noFill/>
                </a:ln>
                <a:solidFill>
                  <a:srgbClr val="DF145E"/>
                </a:solidFill>
                <a:effectLst/>
                <a:uLnTx/>
                <a:uFillTx/>
                <a:latin typeface="Calibri" panose="020F0502020204030204" pitchFamily="34" charset="0"/>
                <a:ea typeface="+mn-ea"/>
                <a:cs typeface="+mn-cs"/>
              </a:rPr>
              <a:t> un </a:t>
            </a:r>
            <a:r>
              <a:rPr kumimoji="0" lang="en-US" sz="2400" b="1" i="0" u="none" strike="noStrike" kern="1200" cap="none" spc="0" normalizeH="0" noProof="0" dirty="0" err="1" smtClean="0">
                <a:ln>
                  <a:noFill/>
                </a:ln>
                <a:solidFill>
                  <a:srgbClr val="DF145E"/>
                </a:solidFill>
                <a:effectLst/>
                <a:uLnTx/>
                <a:uFillTx/>
                <a:latin typeface="Calibri" panose="020F0502020204030204" pitchFamily="34" charset="0"/>
                <a:ea typeface="+mn-ea"/>
                <a:cs typeface="+mn-cs"/>
              </a:rPr>
              <a:t>ambiente</a:t>
            </a:r>
            <a:r>
              <a:rPr kumimoji="0" lang="en-US" sz="2400" b="1" i="0" u="none" strike="noStrike" kern="1200" cap="none" spc="0" normalizeH="0" noProof="0" dirty="0" smtClean="0">
                <a:ln>
                  <a:noFill/>
                </a:ln>
                <a:solidFill>
                  <a:srgbClr val="DF145E"/>
                </a:solidFill>
                <a:effectLst/>
                <a:uLnTx/>
                <a:uFillTx/>
                <a:latin typeface="Calibri" panose="020F0502020204030204" pitchFamily="34" charset="0"/>
                <a:ea typeface="+mn-ea"/>
                <a:cs typeface="+mn-cs"/>
              </a:rPr>
              <a:t> </a:t>
            </a:r>
            <a:r>
              <a:rPr kumimoji="0" lang="en-US" sz="2400" b="1" i="0" u="none" strike="noStrike" kern="1200" cap="none" spc="0" normalizeH="0" noProof="0" dirty="0" err="1" smtClean="0">
                <a:ln>
                  <a:noFill/>
                </a:ln>
                <a:solidFill>
                  <a:srgbClr val="DF145E"/>
                </a:solidFill>
                <a:effectLst/>
                <a:uLnTx/>
                <a:uFillTx/>
                <a:latin typeface="Calibri" panose="020F0502020204030204" pitchFamily="34" charset="0"/>
                <a:ea typeface="+mn-ea"/>
                <a:cs typeface="+mn-cs"/>
              </a:rPr>
              <a:t>scolastico</a:t>
            </a:r>
            <a:r>
              <a:rPr kumimoji="0" lang="en-US" sz="2400" b="1" i="0" u="none" strike="noStrike" kern="1200" cap="none" spc="0" normalizeH="0" noProof="0" dirty="0" smtClean="0">
                <a:ln>
                  <a:noFill/>
                </a:ln>
                <a:solidFill>
                  <a:srgbClr val="DF145E"/>
                </a:solidFill>
                <a:effectLst/>
                <a:uLnTx/>
                <a:uFillTx/>
                <a:latin typeface="Calibri" panose="020F0502020204030204" pitchFamily="34" charset="0"/>
                <a:ea typeface="+mn-ea"/>
                <a:cs typeface="+mn-cs"/>
              </a:rPr>
              <a:t> </a:t>
            </a:r>
            <a:r>
              <a:rPr kumimoji="0" lang="en-US" sz="2400" b="1" i="0" u="none" strike="noStrike" kern="1200" cap="none" spc="0" normalizeH="0" noProof="0" dirty="0" err="1" smtClean="0">
                <a:ln>
                  <a:noFill/>
                </a:ln>
                <a:solidFill>
                  <a:srgbClr val="DF145E"/>
                </a:solidFill>
                <a:effectLst/>
                <a:uLnTx/>
                <a:uFillTx/>
                <a:latin typeface="Calibri" panose="020F0502020204030204" pitchFamily="34" charset="0"/>
                <a:ea typeface="+mn-ea"/>
                <a:cs typeface="+mn-cs"/>
              </a:rPr>
              <a:t>positivo</a:t>
            </a:r>
            <a:r>
              <a:rPr kumimoji="0" lang="en-US" sz="2400" b="1" i="0" u="none" strike="noStrike" kern="1200" cap="none" spc="0" normalizeH="0" noProof="0" dirty="0" smtClean="0">
                <a:ln>
                  <a:noFill/>
                </a:ln>
                <a:solidFill>
                  <a:srgbClr val="DF145E"/>
                </a:solidFill>
                <a:effectLst/>
                <a:uLnTx/>
                <a:uFillTx/>
                <a:latin typeface="Calibri" panose="020F0502020204030204" pitchFamily="34" charset="0"/>
                <a:ea typeface="+mn-ea"/>
                <a:cs typeface="+mn-cs"/>
              </a:rPr>
              <a:t> e </a:t>
            </a:r>
            <a:r>
              <a:rPr kumimoji="0" lang="en-US" sz="2400" b="1" i="0" u="none" strike="noStrike" kern="1200" cap="none" spc="0" normalizeH="0" noProof="0" dirty="0" err="1" smtClean="0">
                <a:ln>
                  <a:noFill/>
                </a:ln>
                <a:solidFill>
                  <a:srgbClr val="DF145E"/>
                </a:solidFill>
                <a:effectLst/>
                <a:uLnTx/>
                <a:uFillTx/>
                <a:latin typeface="Calibri" panose="020F0502020204030204" pitchFamily="34" charset="0"/>
                <a:ea typeface="+mn-ea"/>
                <a:cs typeface="+mn-cs"/>
              </a:rPr>
              <a:t>sicuro</a:t>
            </a:r>
            <a:r>
              <a:rPr kumimoji="0" lang="en-US" sz="2400" b="1" i="0" u="none" strike="noStrike" kern="1200" cap="none" spc="0" normalizeH="0" noProof="0" dirty="0" smtClean="0">
                <a:ln>
                  <a:noFill/>
                </a:ln>
                <a:solidFill>
                  <a:srgbClr val="DF145E"/>
                </a:solidFill>
                <a:effectLst/>
                <a:uLnTx/>
                <a:uFillTx/>
                <a:latin typeface="Calibri" panose="020F0502020204030204" pitchFamily="34" charset="0"/>
                <a:ea typeface="+mn-ea"/>
                <a:cs typeface="+mn-cs"/>
              </a:rPr>
              <a:t>!”</a:t>
            </a:r>
            <a:endParaRPr kumimoji="0" lang="en-US" sz="2400" b="1" i="0" u="none" strike="noStrike" kern="1200" cap="none" spc="0" normalizeH="0" baseline="0" noProof="0" dirty="0" smtClean="0">
              <a:ln>
                <a:noFill/>
              </a:ln>
              <a:solidFill>
                <a:srgbClr val="DF145E"/>
              </a:solidFill>
              <a:effectLst/>
              <a:uLnTx/>
              <a:uFillTx/>
              <a:latin typeface="Calibri" panose="020F0502020204030204" pitchFamily="34" charset="0"/>
              <a:ea typeface="+mn-ea"/>
              <a:cs typeface="+mn-cs"/>
            </a:endParaRPr>
          </a:p>
          <a:p>
            <a:pPr marL="0" marR="0" lvl="0" indent="0" algn="just"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kumimoji="0" lang="en-US" sz="2200" b="0" i="0" u="none" strike="noStrike" kern="1200" cap="none" spc="0" normalizeH="0" baseline="0" noProof="0" dirty="0" smtClean="0">
              <a:ln>
                <a:noFill/>
              </a:ln>
              <a:solidFill>
                <a:schemeClr val="tx1"/>
              </a:solidFill>
              <a:effectLst/>
              <a:uLnTx/>
              <a:uFillTx/>
              <a:latin typeface="Calibri" panose="020F0502020204030204" pitchFamily="34" charset="0"/>
              <a:ea typeface="+mn-ea"/>
              <a:cs typeface="+mn-cs"/>
            </a:endParaRPr>
          </a:p>
          <a:p>
            <a:pPr marL="0" marR="0" lvl="0" indent="0" algn="just"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kumimoji="0" lang="en-US" sz="2200" b="0" i="0" u="none" strike="noStrike" kern="1200" cap="none" spc="0" normalizeH="0" baseline="0" noProof="0" dirty="0">
              <a:ln>
                <a:noFill/>
              </a:ln>
              <a:solidFill>
                <a:schemeClr val="tx1"/>
              </a:solidFill>
              <a:effectLst/>
              <a:uLnTx/>
              <a:uFillTx/>
              <a:latin typeface="Calibri" panose="020F0502020204030204" pitchFamily="34" charset="0"/>
              <a:ea typeface="+mn-ea"/>
              <a:cs typeface="+mn-cs"/>
            </a:endParaRPr>
          </a:p>
        </p:txBody>
      </p:sp>
      <p:sp>
        <p:nvSpPr>
          <p:cNvPr id="5" name="Content Placeholder 4"/>
          <p:cNvSpPr txBox="1">
            <a:spLocks/>
          </p:cNvSpPr>
          <p:nvPr/>
        </p:nvSpPr>
        <p:spPr>
          <a:xfrm>
            <a:off x="6216000" y="3120571"/>
            <a:ext cx="5976000" cy="3737429"/>
          </a:xfrm>
          <a:prstGeom prst="rect">
            <a:avLst/>
          </a:prstGeom>
        </p:spPr>
        <p:txBody>
          <a:bodyPr vert="horz" lIns="54000" tIns="54000" rIns="54000" bIns="54000" rtlCol="0">
            <a:noAutofit/>
          </a:bodyPr>
          <a:lstStyle/>
          <a:p>
            <a:pPr lvl="0" algn="just">
              <a:lnSpc>
                <a:spcPct val="90000"/>
              </a:lnSpc>
              <a:spcBef>
                <a:spcPts val="1000"/>
              </a:spcBef>
              <a:defRPr/>
            </a:pPr>
            <a:r>
              <a:rPr kumimoji="0" lang="en-US" sz="2200" b="0" i="0" u="none" strike="noStrike" kern="1200" cap="none" spc="0" normalizeH="0" baseline="0" noProof="0" dirty="0" smtClean="0">
                <a:ln>
                  <a:noFill/>
                </a:ln>
                <a:solidFill>
                  <a:schemeClr val="tx1"/>
                </a:solidFill>
                <a:effectLst/>
                <a:uLnTx/>
                <a:uFillTx/>
                <a:latin typeface="Calibri" panose="020F0502020204030204" pitchFamily="34" charset="0"/>
                <a:ea typeface="+mn-ea"/>
                <a:cs typeface="+mn-cs"/>
              </a:rPr>
              <a:t>► </a:t>
            </a:r>
            <a:r>
              <a:rPr kumimoji="0" lang="en-US" sz="2200" b="0" i="0" u="none" strike="noStrike" kern="1200" cap="none" spc="0" normalizeH="0" baseline="0" noProof="0" dirty="0" smtClean="0">
                <a:ln>
                  <a:noFill/>
                </a:ln>
                <a:solidFill>
                  <a:schemeClr val="tx1"/>
                </a:solidFill>
                <a:effectLst/>
                <a:uLnTx/>
                <a:uFillTx/>
                <a:latin typeface="Calibri" panose="020F0502020204030204" pitchFamily="34" charset="0"/>
                <a:ea typeface="+mn-ea"/>
                <a:cs typeface="+mn-cs"/>
              </a:rPr>
              <a:t>La </a:t>
            </a:r>
            <a:r>
              <a:rPr lang="it-IT" sz="2200" dirty="0" smtClean="0"/>
              <a:t>Formazione ma allo </a:t>
            </a:r>
            <a:r>
              <a:rPr lang="it-IT" sz="2200" dirty="0" smtClean="0"/>
              <a:t>stesso modo la consapevolezza e la prevenzione possono essere realizzate efficacemente solo attraverso uno sforzo comune!</a:t>
            </a:r>
            <a:endParaRPr kumimoji="0" lang="en-US" sz="2200" b="0" i="0" u="none" strike="noStrike" kern="1200" cap="none" spc="0" normalizeH="0" baseline="0" noProof="0" dirty="0" smtClean="0">
              <a:ln>
                <a:noFill/>
              </a:ln>
              <a:solidFill>
                <a:schemeClr val="tx1"/>
              </a:solidFill>
              <a:effectLst/>
              <a:uLnTx/>
              <a:uFillTx/>
              <a:latin typeface="Calibri" panose="020F0502020204030204" pitchFamily="34" charset="0"/>
              <a:ea typeface="+mn-ea"/>
              <a:cs typeface="+mn-cs"/>
            </a:endParaRPr>
          </a:p>
          <a:p>
            <a:pPr marL="0" marR="0" lvl="0" indent="0" algn="just"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US" sz="2200" b="0" i="0" u="none" strike="noStrike" kern="1200" cap="none" spc="0" normalizeH="0" baseline="0" noProof="0" dirty="0" smtClean="0">
                <a:ln>
                  <a:noFill/>
                </a:ln>
                <a:solidFill>
                  <a:schemeClr val="tx1"/>
                </a:solidFill>
                <a:effectLst/>
                <a:uLnTx/>
                <a:uFillTx/>
                <a:latin typeface="Calibri" panose="020F0502020204030204" pitchFamily="34" charset="0"/>
                <a:ea typeface="+mn-ea"/>
                <a:cs typeface="+mn-cs"/>
              </a:rPr>
              <a:t>► </a:t>
            </a:r>
            <a:r>
              <a:rPr kumimoji="0" lang="en-GB" sz="2200" b="0" i="0" u="none" strike="noStrike" kern="1200" cap="none" spc="0" normalizeH="0" baseline="0" noProof="0" dirty="0" smtClean="0">
                <a:ln>
                  <a:noFill/>
                </a:ln>
                <a:solidFill>
                  <a:schemeClr val="tx1"/>
                </a:solidFill>
                <a:effectLst/>
                <a:uLnTx/>
                <a:uFillTx/>
                <a:latin typeface="Calibri" panose="020F0502020204030204" pitchFamily="34" charset="0"/>
                <a:ea typeface="+mn-ea"/>
                <a:cs typeface="+mn-cs"/>
              </a:rPr>
              <a:t>Il </a:t>
            </a:r>
            <a:r>
              <a:rPr kumimoji="0" lang="en-GB" sz="2200" b="0" i="0" u="none" strike="noStrike" kern="1200" cap="none" spc="0" normalizeH="0" baseline="0" noProof="0" dirty="0" err="1" smtClean="0">
                <a:ln>
                  <a:noFill/>
                </a:ln>
                <a:solidFill>
                  <a:schemeClr val="tx1"/>
                </a:solidFill>
                <a:effectLst/>
                <a:uLnTx/>
                <a:uFillTx/>
                <a:latin typeface="Calibri" panose="020F0502020204030204" pitchFamily="34" charset="0"/>
                <a:ea typeface="+mn-ea"/>
                <a:cs typeface="+mn-cs"/>
              </a:rPr>
              <a:t>bullismo</a:t>
            </a:r>
            <a:r>
              <a:rPr kumimoji="0" lang="en-GB" sz="2200" b="0" i="0" u="none" strike="noStrike" kern="1200" cap="none" spc="0" normalizeH="0" baseline="0" noProof="0" dirty="0" smtClean="0">
                <a:ln>
                  <a:noFill/>
                </a:ln>
                <a:solidFill>
                  <a:schemeClr val="tx1"/>
                </a:solidFill>
                <a:effectLst/>
                <a:uLnTx/>
                <a:uFillTx/>
                <a:latin typeface="Calibri" panose="020F0502020204030204" pitchFamily="34" charset="0"/>
                <a:ea typeface="+mn-ea"/>
                <a:cs typeface="+mn-cs"/>
              </a:rPr>
              <a:t> è </a:t>
            </a:r>
            <a:r>
              <a:rPr kumimoji="0" lang="en-GB" sz="2200" b="0" i="0" u="none" strike="noStrike" kern="1200" cap="none" spc="0" normalizeH="0" baseline="0" noProof="0" dirty="0" err="1" smtClean="0">
                <a:ln>
                  <a:noFill/>
                </a:ln>
                <a:solidFill>
                  <a:schemeClr val="tx1"/>
                </a:solidFill>
                <a:effectLst/>
                <a:uLnTx/>
                <a:uFillTx/>
                <a:latin typeface="Calibri" panose="020F0502020204030204" pitchFamily="34" charset="0"/>
                <a:ea typeface="+mn-ea"/>
                <a:cs typeface="+mn-cs"/>
              </a:rPr>
              <a:t>talmente</a:t>
            </a:r>
            <a:r>
              <a:rPr kumimoji="0" lang="en-GB" sz="2200" b="0" i="0" u="none" strike="noStrike" kern="1200" cap="none" spc="0" normalizeH="0" baseline="0" noProof="0" dirty="0" smtClean="0">
                <a:ln>
                  <a:noFill/>
                </a:ln>
                <a:solidFill>
                  <a:schemeClr val="tx1"/>
                </a:solidFill>
                <a:effectLst/>
                <a:uLnTx/>
                <a:uFillTx/>
                <a:latin typeface="Calibri" panose="020F0502020204030204" pitchFamily="34" charset="0"/>
                <a:ea typeface="+mn-ea"/>
                <a:cs typeface="+mn-cs"/>
              </a:rPr>
              <a:t> </a:t>
            </a:r>
            <a:r>
              <a:rPr kumimoji="0" lang="en-GB" sz="2200" b="0" i="0" u="none" strike="noStrike" kern="1200" cap="none" spc="0" normalizeH="0" baseline="0" noProof="0" dirty="0" err="1" smtClean="0">
                <a:ln>
                  <a:noFill/>
                </a:ln>
                <a:solidFill>
                  <a:schemeClr val="tx1"/>
                </a:solidFill>
                <a:effectLst/>
                <a:uLnTx/>
                <a:uFillTx/>
                <a:latin typeface="Calibri" panose="020F0502020204030204" pitchFamily="34" charset="0"/>
                <a:ea typeface="+mn-ea"/>
                <a:cs typeface="+mn-cs"/>
              </a:rPr>
              <a:t>complesso</a:t>
            </a:r>
            <a:r>
              <a:rPr kumimoji="0" lang="en-GB" sz="2200" b="0" i="0" u="none" strike="noStrike" kern="1200" cap="none" spc="0" normalizeH="0" baseline="0" noProof="0" dirty="0" smtClean="0">
                <a:ln>
                  <a:noFill/>
                </a:ln>
                <a:solidFill>
                  <a:schemeClr val="tx1"/>
                </a:solidFill>
                <a:effectLst/>
                <a:uLnTx/>
                <a:uFillTx/>
                <a:latin typeface="Calibri" panose="020F0502020204030204" pitchFamily="34" charset="0"/>
                <a:ea typeface="+mn-ea"/>
                <a:cs typeface="+mn-cs"/>
              </a:rPr>
              <a:t> </a:t>
            </a:r>
            <a:r>
              <a:rPr kumimoji="0" lang="en-GB" sz="2200" b="0" i="0" u="none" strike="noStrike" kern="1200" cap="none" spc="0" normalizeH="0" baseline="0" noProof="0" dirty="0" err="1" smtClean="0">
                <a:ln>
                  <a:noFill/>
                </a:ln>
                <a:solidFill>
                  <a:schemeClr val="tx1"/>
                </a:solidFill>
                <a:effectLst/>
                <a:uLnTx/>
                <a:uFillTx/>
                <a:latin typeface="Calibri" panose="020F0502020204030204" pitchFamily="34" charset="0"/>
                <a:ea typeface="+mn-ea"/>
                <a:cs typeface="+mn-cs"/>
              </a:rPr>
              <a:t>che</a:t>
            </a:r>
            <a:r>
              <a:rPr kumimoji="0" lang="en-GB" sz="2200" b="0" i="0" u="none" strike="noStrike" kern="1200" cap="none" spc="0" normalizeH="0" baseline="0" noProof="0" dirty="0" smtClean="0">
                <a:ln>
                  <a:noFill/>
                </a:ln>
                <a:solidFill>
                  <a:schemeClr val="tx1"/>
                </a:solidFill>
                <a:effectLst/>
                <a:uLnTx/>
                <a:uFillTx/>
                <a:latin typeface="Calibri" panose="020F0502020204030204" pitchFamily="34" charset="0"/>
                <a:ea typeface="+mn-ea"/>
                <a:cs typeface="+mn-cs"/>
              </a:rPr>
              <a:t> </a:t>
            </a:r>
            <a:r>
              <a:rPr kumimoji="0" lang="en-GB" sz="2200" b="0" i="0" u="none" strike="noStrike" kern="1200" cap="none" spc="0" normalizeH="0" baseline="0" noProof="0" dirty="0" err="1" smtClean="0">
                <a:ln>
                  <a:noFill/>
                </a:ln>
                <a:solidFill>
                  <a:schemeClr val="tx1"/>
                </a:solidFill>
                <a:effectLst/>
                <a:uLnTx/>
                <a:uFillTx/>
                <a:latin typeface="Calibri" panose="020F0502020204030204" pitchFamily="34" charset="0"/>
                <a:ea typeface="+mn-ea"/>
                <a:cs typeface="+mn-cs"/>
              </a:rPr>
              <a:t>nessuno</a:t>
            </a:r>
            <a:r>
              <a:rPr kumimoji="0" lang="en-GB" sz="2200" b="0" i="0" u="none" strike="noStrike" kern="1200" cap="none" spc="0" normalizeH="0" baseline="0" noProof="0" dirty="0" smtClean="0">
                <a:ln>
                  <a:noFill/>
                </a:ln>
                <a:solidFill>
                  <a:schemeClr val="tx1"/>
                </a:solidFill>
                <a:effectLst/>
                <a:uLnTx/>
                <a:uFillTx/>
                <a:latin typeface="Calibri" panose="020F0502020204030204" pitchFamily="34" charset="0"/>
                <a:ea typeface="+mn-ea"/>
                <a:cs typeface="+mn-cs"/>
              </a:rPr>
              <a:t> </a:t>
            </a:r>
            <a:r>
              <a:rPr kumimoji="0" lang="en-GB" sz="2200" b="0" i="0" u="none" strike="noStrike" kern="1200" cap="none" spc="0" normalizeH="0" baseline="0" noProof="0" dirty="0" err="1" smtClean="0">
                <a:ln>
                  <a:noFill/>
                </a:ln>
                <a:solidFill>
                  <a:schemeClr val="tx1"/>
                </a:solidFill>
                <a:effectLst/>
                <a:uLnTx/>
                <a:uFillTx/>
                <a:latin typeface="Calibri" panose="020F0502020204030204" pitchFamily="34" charset="0"/>
                <a:ea typeface="+mn-ea"/>
                <a:cs typeface="+mn-cs"/>
              </a:rPr>
              <a:t>può</a:t>
            </a:r>
            <a:r>
              <a:rPr kumimoji="0" lang="en-GB" sz="2200" b="0" i="0" u="none" strike="noStrike" kern="1200" cap="none" spc="0" normalizeH="0" baseline="0" noProof="0" dirty="0" smtClean="0">
                <a:ln>
                  <a:noFill/>
                </a:ln>
                <a:solidFill>
                  <a:schemeClr val="tx1"/>
                </a:solidFill>
                <a:effectLst/>
                <a:uLnTx/>
                <a:uFillTx/>
                <a:latin typeface="Calibri" panose="020F0502020204030204" pitchFamily="34" charset="0"/>
                <a:ea typeface="+mn-ea"/>
                <a:cs typeface="+mn-cs"/>
              </a:rPr>
              <a:t> </a:t>
            </a:r>
            <a:r>
              <a:rPr kumimoji="0" lang="en-GB" sz="2200" b="0" i="0" u="none" strike="noStrike" kern="1200" cap="none" spc="0" normalizeH="0" baseline="0" noProof="0" dirty="0" err="1" smtClean="0">
                <a:ln>
                  <a:noFill/>
                </a:ln>
                <a:solidFill>
                  <a:schemeClr val="tx1"/>
                </a:solidFill>
                <a:effectLst/>
                <a:uLnTx/>
                <a:uFillTx/>
                <a:latin typeface="Calibri" panose="020F0502020204030204" pitchFamily="34" charset="0"/>
                <a:ea typeface="+mn-ea"/>
                <a:cs typeface="+mn-cs"/>
              </a:rPr>
              <a:t>affrontarlo</a:t>
            </a:r>
            <a:r>
              <a:rPr kumimoji="0" lang="en-GB" sz="2200" b="0" i="0" u="none" strike="noStrike" kern="1200" cap="none" spc="0" normalizeH="0" baseline="0" noProof="0" dirty="0" smtClean="0">
                <a:ln>
                  <a:noFill/>
                </a:ln>
                <a:solidFill>
                  <a:schemeClr val="tx1"/>
                </a:solidFill>
                <a:effectLst/>
                <a:uLnTx/>
                <a:uFillTx/>
                <a:latin typeface="Calibri" panose="020F0502020204030204" pitchFamily="34" charset="0"/>
                <a:ea typeface="+mn-ea"/>
                <a:cs typeface="+mn-cs"/>
              </a:rPr>
              <a:t> </a:t>
            </a:r>
            <a:r>
              <a:rPr kumimoji="0" lang="en-GB" sz="2200" b="0" i="0" u="none" strike="noStrike" kern="1200" cap="none" spc="0" normalizeH="0" baseline="0" noProof="0" dirty="0" err="1" smtClean="0">
                <a:ln>
                  <a:noFill/>
                </a:ln>
                <a:solidFill>
                  <a:schemeClr val="tx1"/>
                </a:solidFill>
                <a:effectLst/>
                <a:uLnTx/>
                <a:uFillTx/>
                <a:latin typeface="Calibri" panose="020F0502020204030204" pitchFamily="34" charset="0"/>
                <a:ea typeface="+mn-ea"/>
                <a:cs typeface="+mn-cs"/>
              </a:rPr>
              <a:t>da</a:t>
            </a:r>
            <a:r>
              <a:rPr kumimoji="0" lang="en-GB" sz="2200" b="0" i="0" u="none" strike="noStrike" kern="1200" cap="none" spc="0" normalizeH="0" baseline="0" noProof="0" dirty="0" smtClean="0">
                <a:ln>
                  <a:noFill/>
                </a:ln>
                <a:solidFill>
                  <a:schemeClr val="tx1"/>
                </a:solidFill>
                <a:effectLst/>
                <a:uLnTx/>
                <a:uFillTx/>
                <a:latin typeface="Calibri" panose="020F0502020204030204" pitchFamily="34" charset="0"/>
                <a:ea typeface="+mn-ea"/>
                <a:cs typeface="+mn-cs"/>
              </a:rPr>
              <a:t> solo! La </a:t>
            </a:r>
            <a:r>
              <a:rPr kumimoji="0" lang="en-GB" sz="2200" b="0" i="0" u="none" strike="noStrike" kern="1200" cap="none" spc="0" normalizeH="0" baseline="0" noProof="0" dirty="0" err="1" smtClean="0">
                <a:ln>
                  <a:noFill/>
                </a:ln>
                <a:solidFill>
                  <a:schemeClr val="tx1"/>
                </a:solidFill>
                <a:effectLst/>
                <a:uLnTx/>
                <a:uFillTx/>
                <a:latin typeface="Calibri" panose="020F0502020204030204" pitchFamily="34" charset="0"/>
                <a:ea typeface="+mn-ea"/>
                <a:cs typeface="+mn-cs"/>
              </a:rPr>
              <a:t>parola</a:t>
            </a:r>
            <a:r>
              <a:rPr kumimoji="0" lang="en-GB" sz="2200" b="0" i="0" u="none" strike="noStrike" kern="1200" cap="none" spc="0" normalizeH="0" baseline="0" noProof="0" dirty="0" smtClean="0">
                <a:ln>
                  <a:noFill/>
                </a:ln>
                <a:solidFill>
                  <a:schemeClr val="tx1"/>
                </a:solidFill>
                <a:effectLst/>
                <a:uLnTx/>
                <a:uFillTx/>
                <a:latin typeface="Calibri" panose="020F0502020204030204" pitchFamily="34" charset="0"/>
                <a:ea typeface="+mn-ea"/>
                <a:cs typeface="+mn-cs"/>
              </a:rPr>
              <a:t> </a:t>
            </a:r>
            <a:r>
              <a:rPr kumimoji="0" lang="en-GB" sz="2200" b="0" i="0" u="none" strike="noStrike" kern="1200" cap="none" spc="0" normalizeH="0" baseline="0" noProof="0" dirty="0" err="1" smtClean="0">
                <a:ln>
                  <a:noFill/>
                </a:ln>
                <a:solidFill>
                  <a:schemeClr val="tx1"/>
                </a:solidFill>
                <a:effectLst/>
                <a:uLnTx/>
                <a:uFillTx/>
                <a:latin typeface="Calibri" panose="020F0502020204030204" pitchFamily="34" charset="0"/>
                <a:ea typeface="+mn-ea"/>
                <a:cs typeface="+mn-cs"/>
              </a:rPr>
              <a:t>chiave</a:t>
            </a:r>
            <a:r>
              <a:rPr kumimoji="0" lang="en-GB" sz="2200" b="0" i="0" u="none" strike="noStrike" kern="1200" cap="none" spc="0" normalizeH="0" baseline="0" noProof="0" dirty="0" smtClean="0">
                <a:ln>
                  <a:noFill/>
                </a:ln>
                <a:solidFill>
                  <a:schemeClr val="tx1"/>
                </a:solidFill>
                <a:effectLst/>
                <a:uLnTx/>
                <a:uFillTx/>
                <a:latin typeface="Calibri" panose="020F0502020204030204" pitchFamily="34" charset="0"/>
                <a:ea typeface="+mn-ea"/>
                <a:cs typeface="+mn-cs"/>
              </a:rPr>
              <a:t> è: </a:t>
            </a:r>
            <a:r>
              <a:rPr kumimoji="0" lang="en-GB" sz="2200" b="0" i="0" u="none" strike="noStrike" kern="1200" cap="none" spc="0" normalizeH="0" baseline="0" noProof="0" dirty="0" err="1" smtClean="0">
                <a:ln>
                  <a:noFill/>
                </a:ln>
                <a:solidFill>
                  <a:schemeClr val="tx1"/>
                </a:solidFill>
                <a:effectLst/>
                <a:uLnTx/>
                <a:uFillTx/>
                <a:latin typeface="Calibri" panose="020F0502020204030204" pitchFamily="34" charset="0"/>
                <a:ea typeface="+mn-ea"/>
                <a:cs typeface="+mn-cs"/>
              </a:rPr>
              <a:t>collaborazione</a:t>
            </a:r>
            <a:r>
              <a:rPr kumimoji="0" lang="en-GB" sz="2200" b="0" i="0" u="none" strike="noStrike" kern="1200" cap="none" spc="0" normalizeH="0" baseline="0" noProof="0" dirty="0" smtClean="0">
                <a:ln>
                  <a:noFill/>
                </a:ln>
                <a:solidFill>
                  <a:schemeClr val="tx1"/>
                </a:solidFill>
                <a:effectLst/>
                <a:uLnTx/>
                <a:uFillTx/>
                <a:latin typeface="Calibri" panose="020F0502020204030204" pitchFamily="34" charset="0"/>
                <a:ea typeface="+mn-ea"/>
                <a:cs typeface="+mn-cs"/>
              </a:rPr>
              <a:t>!</a:t>
            </a:r>
          </a:p>
          <a:p>
            <a:pPr marL="0" marR="0" lvl="0" indent="0" algn="just"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US" sz="2200" b="0" i="0" u="none" strike="noStrike" kern="1200" cap="none" spc="0" normalizeH="0" baseline="0" noProof="0" dirty="0" smtClean="0">
                <a:ln>
                  <a:noFill/>
                </a:ln>
                <a:solidFill>
                  <a:schemeClr val="tx1"/>
                </a:solidFill>
                <a:effectLst/>
                <a:uLnTx/>
                <a:uFillTx/>
                <a:latin typeface="Calibri" panose="020F0502020204030204" pitchFamily="34" charset="0"/>
                <a:ea typeface="+mn-ea"/>
                <a:cs typeface="+mn-cs"/>
              </a:rPr>
              <a:t>► </a:t>
            </a:r>
            <a:r>
              <a:rPr kumimoji="0" lang="en-US" sz="2200" b="0" i="0" u="none" strike="noStrike" kern="1200" cap="none" spc="0" normalizeH="0" baseline="0" noProof="0" dirty="0" err="1" smtClean="0">
                <a:ln>
                  <a:noFill/>
                </a:ln>
                <a:solidFill>
                  <a:schemeClr val="tx1"/>
                </a:solidFill>
                <a:effectLst/>
                <a:uLnTx/>
                <a:uFillTx/>
                <a:latin typeface="Calibri" panose="020F0502020204030204" pitchFamily="34" charset="0"/>
                <a:ea typeface="+mn-ea"/>
                <a:cs typeface="+mn-cs"/>
              </a:rPr>
              <a:t>Differenti</a:t>
            </a:r>
            <a:r>
              <a:rPr kumimoji="0" lang="en-US" sz="2200" b="0" i="0" u="none" strike="noStrike" kern="1200" cap="none" spc="0" normalizeH="0" noProof="0" dirty="0" smtClean="0">
                <a:ln>
                  <a:noFill/>
                </a:ln>
                <a:solidFill>
                  <a:schemeClr val="tx1"/>
                </a:solidFill>
                <a:effectLst/>
                <a:uLnTx/>
                <a:uFillTx/>
                <a:latin typeface="Calibri" panose="020F0502020204030204" pitchFamily="34" charset="0"/>
                <a:ea typeface="+mn-ea"/>
                <a:cs typeface="+mn-cs"/>
              </a:rPr>
              <a:t> </a:t>
            </a:r>
            <a:r>
              <a:rPr kumimoji="0" lang="en-US" sz="2200" b="0" i="0" u="none" strike="noStrike" kern="1200" cap="none" spc="0" normalizeH="0" noProof="0" dirty="0" err="1" smtClean="0">
                <a:ln>
                  <a:noFill/>
                </a:ln>
                <a:solidFill>
                  <a:schemeClr val="tx1"/>
                </a:solidFill>
                <a:effectLst/>
                <a:uLnTx/>
                <a:uFillTx/>
                <a:latin typeface="Calibri" panose="020F0502020204030204" pitchFamily="34" charset="0"/>
                <a:ea typeface="+mn-ea"/>
                <a:cs typeface="+mn-cs"/>
              </a:rPr>
              <a:t>categorie</a:t>
            </a:r>
            <a:r>
              <a:rPr kumimoji="0" lang="en-US" sz="2200" b="0" i="0" u="none" strike="noStrike" kern="1200" cap="none" spc="0" normalizeH="0" noProof="0" dirty="0" smtClean="0">
                <a:ln>
                  <a:noFill/>
                </a:ln>
                <a:solidFill>
                  <a:schemeClr val="tx1"/>
                </a:solidFill>
                <a:effectLst/>
                <a:uLnTx/>
                <a:uFillTx/>
                <a:latin typeface="Calibri" panose="020F0502020204030204" pitchFamily="34" charset="0"/>
                <a:ea typeface="+mn-ea"/>
                <a:cs typeface="+mn-cs"/>
              </a:rPr>
              <a:t> </a:t>
            </a:r>
            <a:r>
              <a:rPr kumimoji="0" lang="en-US" sz="2200" b="0" i="0" u="none" strike="noStrike" kern="1200" cap="none" spc="0" normalizeH="0" noProof="0" dirty="0" err="1" smtClean="0">
                <a:ln>
                  <a:noFill/>
                </a:ln>
                <a:solidFill>
                  <a:schemeClr val="tx1"/>
                </a:solidFill>
                <a:effectLst/>
                <a:uLnTx/>
                <a:uFillTx/>
                <a:latin typeface="Calibri" panose="020F0502020204030204" pitchFamily="34" charset="0"/>
                <a:ea typeface="+mn-ea"/>
                <a:cs typeface="+mn-cs"/>
              </a:rPr>
              <a:t>di</a:t>
            </a:r>
            <a:r>
              <a:rPr kumimoji="0" lang="en-US" sz="2200" b="0" i="0" u="none" strike="noStrike" kern="1200" cap="none" spc="0" normalizeH="0" noProof="0" dirty="0" smtClean="0">
                <a:ln>
                  <a:noFill/>
                </a:ln>
                <a:solidFill>
                  <a:schemeClr val="tx1"/>
                </a:solidFill>
                <a:effectLst/>
                <a:uLnTx/>
                <a:uFillTx/>
                <a:latin typeface="Calibri" panose="020F0502020204030204" pitchFamily="34" charset="0"/>
                <a:ea typeface="+mn-ea"/>
                <a:cs typeface="+mn-cs"/>
              </a:rPr>
              <a:t> “</a:t>
            </a:r>
            <a:r>
              <a:rPr kumimoji="0" lang="en-US" sz="2200" b="0" i="0" u="none" strike="noStrike" kern="1200" cap="none" spc="0" normalizeH="0" noProof="0" dirty="0" err="1" smtClean="0">
                <a:ln>
                  <a:noFill/>
                </a:ln>
                <a:solidFill>
                  <a:schemeClr val="tx1"/>
                </a:solidFill>
                <a:effectLst/>
                <a:uLnTx/>
                <a:uFillTx/>
                <a:latin typeface="Calibri" panose="020F0502020204030204" pitchFamily="34" charset="0"/>
                <a:ea typeface="+mn-ea"/>
                <a:cs typeface="+mn-cs"/>
              </a:rPr>
              <a:t>attori</a:t>
            </a:r>
            <a:r>
              <a:rPr kumimoji="0" lang="en-US" sz="2200" b="0" i="0" u="none" strike="noStrike" kern="1200" cap="none" spc="0" normalizeH="0" noProof="0" dirty="0" smtClean="0">
                <a:ln>
                  <a:noFill/>
                </a:ln>
                <a:solidFill>
                  <a:schemeClr val="tx1"/>
                </a:solidFill>
                <a:effectLst/>
                <a:uLnTx/>
                <a:uFillTx/>
                <a:latin typeface="Calibri" panose="020F0502020204030204" pitchFamily="34" charset="0"/>
                <a:ea typeface="+mn-ea"/>
                <a:cs typeface="+mn-cs"/>
              </a:rPr>
              <a:t>” </a:t>
            </a:r>
            <a:r>
              <a:rPr kumimoji="0" lang="en-US" sz="2200" b="0" i="0" u="none" strike="noStrike" kern="1200" cap="none" spc="0" normalizeH="0" noProof="0" dirty="0" err="1" smtClean="0">
                <a:ln>
                  <a:noFill/>
                </a:ln>
                <a:solidFill>
                  <a:schemeClr val="tx1"/>
                </a:solidFill>
                <a:effectLst/>
                <a:uLnTx/>
                <a:uFillTx/>
                <a:latin typeface="Calibri" panose="020F0502020204030204" pitchFamily="34" charset="0"/>
                <a:ea typeface="+mn-ea"/>
                <a:cs typeface="+mn-cs"/>
              </a:rPr>
              <a:t>portano</a:t>
            </a:r>
            <a:r>
              <a:rPr kumimoji="0" lang="en-US" sz="2200" b="0" i="0" u="none" strike="noStrike" kern="1200" cap="none" spc="0" normalizeH="0" noProof="0" dirty="0" smtClean="0">
                <a:ln>
                  <a:noFill/>
                </a:ln>
                <a:solidFill>
                  <a:schemeClr val="tx1"/>
                </a:solidFill>
                <a:effectLst/>
                <a:uLnTx/>
                <a:uFillTx/>
                <a:latin typeface="Calibri" panose="020F0502020204030204" pitchFamily="34" charset="0"/>
                <a:ea typeface="+mn-ea"/>
                <a:cs typeface="+mn-cs"/>
              </a:rPr>
              <a:t> </a:t>
            </a:r>
            <a:r>
              <a:rPr kumimoji="0" lang="en-US" sz="2200" b="0" i="0" u="none" strike="noStrike" kern="1200" cap="none" spc="0" normalizeH="0" noProof="0" dirty="0" err="1" smtClean="0">
                <a:ln>
                  <a:noFill/>
                </a:ln>
                <a:solidFill>
                  <a:schemeClr val="tx1"/>
                </a:solidFill>
                <a:effectLst/>
                <a:uLnTx/>
                <a:uFillTx/>
                <a:latin typeface="Calibri" panose="020F0502020204030204" pitchFamily="34" charset="0"/>
                <a:ea typeface="+mn-ea"/>
                <a:cs typeface="+mn-cs"/>
              </a:rPr>
              <a:t>contibuti</a:t>
            </a:r>
            <a:r>
              <a:rPr kumimoji="0" lang="en-US" sz="2200" b="0" i="0" u="none" strike="noStrike" kern="1200" cap="none" spc="0" normalizeH="0" noProof="0" dirty="0" smtClean="0">
                <a:ln>
                  <a:noFill/>
                </a:ln>
                <a:solidFill>
                  <a:schemeClr val="tx1"/>
                </a:solidFill>
                <a:effectLst/>
                <a:uLnTx/>
                <a:uFillTx/>
                <a:latin typeface="Calibri" panose="020F0502020204030204" pitchFamily="34" charset="0"/>
                <a:ea typeface="+mn-ea"/>
                <a:cs typeface="+mn-cs"/>
              </a:rPr>
              <a:t> e </a:t>
            </a:r>
            <a:r>
              <a:rPr kumimoji="0" lang="en-US" sz="2200" b="0" i="0" u="none" strike="noStrike" kern="1200" cap="none" spc="0" normalizeH="0" noProof="0" dirty="0" err="1" smtClean="0">
                <a:ln>
                  <a:noFill/>
                </a:ln>
                <a:solidFill>
                  <a:schemeClr val="tx1"/>
                </a:solidFill>
                <a:effectLst/>
                <a:uLnTx/>
                <a:uFillTx/>
                <a:latin typeface="Calibri" panose="020F0502020204030204" pitchFamily="34" charset="0"/>
                <a:ea typeface="+mn-ea"/>
                <a:cs typeface="+mn-cs"/>
              </a:rPr>
              <a:t>competenze</a:t>
            </a:r>
            <a:r>
              <a:rPr kumimoji="0" lang="en-US" sz="2200" b="0" i="0" u="none" strike="noStrike" kern="1200" cap="none" spc="0" normalizeH="0" noProof="0" dirty="0" smtClean="0">
                <a:ln>
                  <a:noFill/>
                </a:ln>
                <a:solidFill>
                  <a:schemeClr val="tx1"/>
                </a:solidFill>
                <a:effectLst/>
                <a:uLnTx/>
                <a:uFillTx/>
                <a:latin typeface="Calibri" panose="020F0502020204030204" pitchFamily="34" charset="0"/>
                <a:ea typeface="+mn-ea"/>
                <a:cs typeface="+mn-cs"/>
              </a:rPr>
              <a:t> diverse!</a:t>
            </a:r>
            <a:endParaRPr kumimoji="0" lang="en-GB" sz="2200" b="0" i="0" u="none" strike="noStrike" kern="1200" cap="none" spc="0" normalizeH="0" baseline="0" noProof="0" dirty="0" smtClean="0">
              <a:ln>
                <a:noFill/>
              </a:ln>
              <a:solidFill>
                <a:schemeClr val="tx1"/>
              </a:solidFill>
              <a:effectLst/>
              <a:uLnTx/>
              <a:uFillTx/>
              <a:latin typeface="Calibri" panose="020F0502020204030204" pitchFamily="34" charset="0"/>
              <a:ea typeface="+mn-ea"/>
              <a:cs typeface="+mn-cs"/>
            </a:endParaRPr>
          </a:p>
          <a:p>
            <a:pPr marL="0" marR="0" lvl="0" indent="0" algn="just"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US" sz="2200" b="0" i="0" u="none" strike="noStrike" kern="1200" cap="none" spc="0" normalizeH="0" baseline="0" noProof="0" dirty="0" smtClean="0">
                <a:ln>
                  <a:noFill/>
                </a:ln>
                <a:solidFill>
                  <a:schemeClr val="tx1"/>
                </a:solidFill>
                <a:effectLst/>
                <a:uLnTx/>
                <a:uFillTx/>
                <a:latin typeface="Calibri" panose="020F0502020204030204" pitchFamily="34" charset="0"/>
                <a:ea typeface="+mn-ea"/>
                <a:cs typeface="+mn-cs"/>
              </a:rPr>
              <a:t>►Le </a:t>
            </a:r>
            <a:r>
              <a:rPr kumimoji="0" lang="en-US" sz="2200" b="0" i="0" u="none" strike="noStrike" kern="1200" cap="none" spc="0" normalizeH="0" baseline="0" noProof="0" dirty="0" err="1" smtClean="0">
                <a:ln>
                  <a:noFill/>
                </a:ln>
                <a:solidFill>
                  <a:schemeClr val="tx1"/>
                </a:solidFill>
                <a:effectLst/>
                <a:uLnTx/>
                <a:uFillTx/>
                <a:latin typeface="Calibri" panose="020F0502020204030204" pitchFamily="34" charset="0"/>
                <a:ea typeface="+mn-ea"/>
                <a:cs typeface="+mn-cs"/>
              </a:rPr>
              <a:t>Buone</a:t>
            </a:r>
            <a:r>
              <a:rPr kumimoji="0" lang="en-US" sz="2200" b="0" i="0" u="none" strike="noStrike" kern="1200" cap="none" spc="0" normalizeH="0" noProof="0" dirty="0" smtClean="0">
                <a:ln>
                  <a:noFill/>
                </a:ln>
                <a:solidFill>
                  <a:schemeClr val="tx1"/>
                </a:solidFill>
                <a:effectLst/>
                <a:uLnTx/>
                <a:uFillTx/>
                <a:latin typeface="Calibri" panose="020F0502020204030204" pitchFamily="34" charset="0"/>
                <a:ea typeface="+mn-ea"/>
                <a:cs typeface="+mn-cs"/>
              </a:rPr>
              <a:t> </a:t>
            </a:r>
            <a:r>
              <a:rPr kumimoji="0" lang="en-US" sz="2200" b="0" i="0" u="none" strike="noStrike" kern="1200" cap="none" spc="0" normalizeH="0" noProof="0" dirty="0" err="1" smtClean="0">
                <a:ln>
                  <a:noFill/>
                </a:ln>
                <a:solidFill>
                  <a:schemeClr val="tx1"/>
                </a:solidFill>
                <a:effectLst/>
                <a:uLnTx/>
                <a:uFillTx/>
                <a:latin typeface="Calibri" panose="020F0502020204030204" pitchFamily="34" charset="0"/>
                <a:ea typeface="+mn-ea"/>
                <a:cs typeface="+mn-cs"/>
              </a:rPr>
              <a:t>pratiche</a:t>
            </a:r>
            <a:r>
              <a:rPr kumimoji="0" lang="en-US" sz="2200" b="0" i="0" u="none" strike="noStrike" kern="1200" cap="none" spc="0" normalizeH="0" noProof="0" dirty="0" smtClean="0">
                <a:ln>
                  <a:noFill/>
                </a:ln>
                <a:solidFill>
                  <a:schemeClr val="tx1"/>
                </a:solidFill>
                <a:effectLst/>
                <a:uLnTx/>
                <a:uFillTx/>
                <a:latin typeface="Calibri" panose="020F0502020204030204" pitchFamily="34" charset="0"/>
                <a:ea typeface="+mn-ea"/>
                <a:cs typeface="+mn-cs"/>
              </a:rPr>
              <a:t> </a:t>
            </a:r>
            <a:r>
              <a:rPr kumimoji="0" lang="en-US" sz="2200" b="0" i="0" u="none" strike="noStrike" kern="1200" cap="none" spc="0" normalizeH="0" noProof="0" dirty="0" err="1" smtClean="0">
                <a:ln>
                  <a:noFill/>
                </a:ln>
                <a:solidFill>
                  <a:schemeClr val="tx1"/>
                </a:solidFill>
                <a:effectLst/>
                <a:uLnTx/>
                <a:uFillTx/>
                <a:latin typeface="Calibri" panose="020F0502020204030204" pitchFamily="34" charset="0"/>
                <a:ea typeface="+mn-ea"/>
                <a:cs typeface="+mn-cs"/>
              </a:rPr>
              <a:t>devono</a:t>
            </a:r>
            <a:r>
              <a:rPr kumimoji="0" lang="en-US" sz="2200" b="0" i="0" u="none" strike="noStrike" kern="1200" cap="none" spc="0" normalizeH="0" noProof="0" dirty="0" smtClean="0">
                <a:ln>
                  <a:noFill/>
                </a:ln>
                <a:solidFill>
                  <a:schemeClr val="tx1"/>
                </a:solidFill>
                <a:effectLst/>
                <a:uLnTx/>
                <a:uFillTx/>
                <a:latin typeface="Calibri" panose="020F0502020204030204" pitchFamily="34" charset="0"/>
                <a:ea typeface="+mn-ea"/>
                <a:cs typeface="+mn-cs"/>
              </a:rPr>
              <a:t> </a:t>
            </a:r>
            <a:r>
              <a:rPr kumimoji="0" lang="en-US" sz="2200" b="0" i="0" u="none" strike="noStrike" kern="1200" cap="none" spc="0" normalizeH="0" noProof="0" dirty="0" err="1" smtClean="0">
                <a:ln>
                  <a:noFill/>
                </a:ln>
                <a:solidFill>
                  <a:schemeClr val="tx1"/>
                </a:solidFill>
                <a:effectLst/>
                <a:uLnTx/>
                <a:uFillTx/>
                <a:latin typeface="Calibri" panose="020F0502020204030204" pitchFamily="34" charset="0"/>
                <a:ea typeface="+mn-ea"/>
                <a:cs typeface="+mn-cs"/>
              </a:rPr>
              <a:t>essere</a:t>
            </a:r>
            <a:r>
              <a:rPr kumimoji="0" lang="en-US" sz="2200" b="0" i="0" u="none" strike="noStrike" kern="1200" cap="none" spc="0" normalizeH="0" noProof="0" dirty="0" smtClean="0">
                <a:ln>
                  <a:noFill/>
                </a:ln>
                <a:solidFill>
                  <a:schemeClr val="tx1"/>
                </a:solidFill>
                <a:effectLst/>
                <a:uLnTx/>
                <a:uFillTx/>
                <a:latin typeface="Calibri" panose="020F0502020204030204" pitchFamily="34" charset="0"/>
                <a:ea typeface="+mn-ea"/>
                <a:cs typeface="+mn-cs"/>
              </a:rPr>
              <a:t> </a:t>
            </a:r>
            <a:r>
              <a:rPr kumimoji="0" lang="en-US" sz="2200" b="0" i="0" u="none" strike="noStrike" kern="1200" cap="none" spc="0" normalizeH="0" noProof="0" dirty="0" err="1" smtClean="0">
                <a:ln>
                  <a:noFill/>
                </a:ln>
                <a:solidFill>
                  <a:schemeClr val="tx1"/>
                </a:solidFill>
                <a:effectLst/>
                <a:uLnTx/>
                <a:uFillTx/>
                <a:latin typeface="Calibri" panose="020F0502020204030204" pitchFamily="34" charset="0"/>
                <a:ea typeface="+mn-ea"/>
                <a:cs typeface="+mn-cs"/>
              </a:rPr>
              <a:t>condivise</a:t>
            </a:r>
            <a:r>
              <a:rPr kumimoji="0" lang="en-US" sz="2200" b="0" i="0" u="none" strike="noStrike" kern="1200" cap="none" spc="0" normalizeH="0" noProof="0" dirty="0" smtClean="0">
                <a:ln>
                  <a:noFill/>
                </a:ln>
                <a:solidFill>
                  <a:schemeClr val="tx1"/>
                </a:solidFill>
                <a:effectLst/>
                <a:uLnTx/>
                <a:uFillTx/>
                <a:latin typeface="Calibri" panose="020F0502020204030204" pitchFamily="34" charset="0"/>
                <a:ea typeface="+mn-ea"/>
                <a:cs typeface="+mn-cs"/>
              </a:rPr>
              <a:t> e </a:t>
            </a:r>
            <a:r>
              <a:rPr kumimoji="0" lang="en-US" sz="2200" b="0" i="0" u="none" strike="noStrike" kern="1200" cap="none" spc="0" normalizeH="0" noProof="0" dirty="0" err="1" smtClean="0">
                <a:ln>
                  <a:noFill/>
                </a:ln>
                <a:solidFill>
                  <a:schemeClr val="tx1"/>
                </a:solidFill>
                <a:effectLst/>
                <a:uLnTx/>
                <a:uFillTx/>
                <a:latin typeface="Calibri" panose="020F0502020204030204" pitchFamily="34" charset="0"/>
                <a:ea typeface="+mn-ea"/>
                <a:cs typeface="+mn-cs"/>
              </a:rPr>
              <a:t>questo</a:t>
            </a:r>
            <a:r>
              <a:rPr kumimoji="0" lang="en-US" sz="2200" b="0" i="0" u="none" strike="noStrike" kern="1200" cap="none" spc="0" normalizeH="0" noProof="0" dirty="0" smtClean="0">
                <a:ln>
                  <a:noFill/>
                </a:ln>
                <a:solidFill>
                  <a:schemeClr val="tx1"/>
                </a:solidFill>
                <a:effectLst/>
                <a:uLnTx/>
                <a:uFillTx/>
                <a:latin typeface="Calibri" panose="020F0502020204030204" pitchFamily="34" charset="0"/>
                <a:ea typeface="+mn-ea"/>
                <a:cs typeface="+mn-cs"/>
              </a:rPr>
              <a:t> è </a:t>
            </a:r>
            <a:r>
              <a:rPr kumimoji="0" lang="en-US" sz="2200" b="0" i="0" u="none" strike="noStrike" kern="1200" cap="none" spc="0" normalizeH="0" noProof="0" dirty="0" err="1" smtClean="0">
                <a:ln>
                  <a:noFill/>
                </a:ln>
                <a:solidFill>
                  <a:schemeClr val="tx1"/>
                </a:solidFill>
                <a:effectLst/>
                <a:uLnTx/>
                <a:uFillTx/>
                <a:latin typeface="Calibri" panose="020F0502020204030204" pitchFamily="34" charset="0"/>
                <a:ea typeface="+mn-ea"/>
                <a:cs typeface="+mn-cs"/>
              </a:rPr>
              <a:t>possibile</a:t>
            </a:r>
            <a:r>
              <a:rPr kumimoji="0" lang="en-US" sz="2200" b="0" i="0" u="none" strike="noStrike" kern="1200" cap="none" spc="0" normalizeH="0" noProof="0" dirty="0" smtClean="0">
                <a:ln>
                  <a:noFill/>
                </a:ln>
                <a:solidFill>
                  <a:schemeClr val="tx1"/>
                </a:solidFill>
                <a:effectLst/>
                <a:uLnTx/>
                <a:uFillTx/>
                <a:latin typeface="Calibri" panose="020F0502020204030204" pitchFamily="34" charset="0"/>
                <a:ea typeface="+mn-ea"/>
                <a:cs typeface="+mn-cs"/>
              </a:rPr>
              <a:t> solo </a:t>
            </a:r>
            <a:r>
              <a:rPr kumimoji="0" lang="en-US" sz="2200" b="0" i="0" u="none" strike="noStrike" kern="1200" cap="none" spc="0" normalizeH="0" noProof="0" dirty="0" err="1" smtClean="0">
                <a:ln>
                  <a:noFill/>
                </a:ln>
                <a:solidFill>
                  <a:schemeClr val="tx1"/>
                </a:solidFill>
                <a:effectLst/>
                <a:uLnTx/>
                <a:uFillTx/>
                <a:latin typeface="Calibri" panose="020F0502020204030204" pitchFamily="34" charset="0"/>
                <a:ea typeface="+mn-ea"/>
                <a:cs typeface="+mn-cs"/>
              </a:rPr>
              <a:t>attraverso</a:t>
            </a:r>
            <a:r>
              <a:rPr kumimoji="0" lang="en-US" sz="2200" b="0" i="0" u="none" strike="noStrike" kern="1200" cap="none" spc="0" normalizeH="0" noProof="0" dirty="0" smtClean="0">
                <a:ln>
                  <a:noFill/>
                </a:ln>
                <a:solidFill>
                  <a:schemeClr val="tx1"/>
                </a:solidFill>
                <a:effectLst/>
                <a:uLnTx/>
                <a:uFillTx/>
                <a:latin typeface="Calibri" panose="020F0502020204030204" pitchFamily="34" charset="0"/>
                <a:ea typeface="+mn-ea"/>
                <a:cs typeface="+mn-cs"/>
              </a:rPr>
              <a:t> la </a:t>
            </a:r>
            <a:r>
              <a:rPr kumimoji="0" lang="en-US" sz="2200" b="0" i="0" u="none" strike="noStrike" kern="1200" cap="none" spc="0" normalizeH="0" noProof="0" dirty="0" err="1" smtClean="0">
                <a:ln>
                  <a:noFill/>
                </a:ln>
                <a:solidFill>
                  <a:schemeClr val="tx1"/>
                </a:solidFill>
                <a:effectLst/>
                <a:uLnTx/>
                <a:uFillTx/>
                <a:latin typeface="Calibri" panose="020F0502020204030204" pitchFamily="34" charset="0"/>
                <a:ea typeface="+mn-ea"/>
                <a:cs typeface="+mn-cs"/>
              </a:rPr>
              <a:t>collaborazione</a:t>
            </a:r>
            <a:r>
              <a:rPr kumimoji="0" lang="en-US" sz="2200" b="0" i="0" u="none" strike="noStrike" kern="1200" cap="none" spc="0" normalizeH="0" noProof="0" dirty="0" smtClean="0">
                <a:ln>
                  <a:noFill/>
                </a:ln>
                <a:solidFill>
                  <a:schemeClr val="tx1"/>
                </a:solidFill>
                <a:effectLst/>
                <a:uLnTx/>
                <a:uFillTx/>
                <a:latin typeface="Calibri" panose="020F0502020204030204" pitchFamily="34" charset="0"/>
                <a:ea typeface="+mn-ea"/>
                <a:cs typeface="+mn-cs"/>
              </a:rPr>
              <a:t>!</a:t>
            </a:r>
            <a:endParaRPr kumimoji="0" lang="en-US" sz="2200" b="0" i="0" u="none" strike="noStrike" kern="1200" cap="none" spc="0" normalizeH="0" baseline="0" noProof="0" dirty="0" smtClean="0">
              <a:ln>
                <a:noFill/>
              </a:ln>
              <a:solidFill>
                <a:schemeClr val="tx1"/>
              </a:solidFill>
              <a:effectLst/>
              <a:uLnTx/>
              <a:uFillTx/>
              <a:latin typeface="Calibri" panose="020F0502020204030204" pitchFamily="34" charset="0"/>
              <a:ea typeface="+mn-ea"/>
              <a:cs typeface="+mn-cs"/>
            </a:endParaRPr>
          </a:p>
          <a:p>
            <a:pPr marL="0" marR="0" lvl="0" indent="0" algn="just"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kumimoji="0" lang="en-US" sz="2200" b="1" i="0" u="none" strike="noStrike" kern="1200" cap="none" spc="0" normalizeH="0" baseline="0" noProof="0" dirty="0" smtClean="0">
              <a:ln>
                <a:noFill/>
              </a:ln>
              <a:solidFill>
                <a:schemeClr val="tx1"/>
              </a:solidFill>
              <a:effectLst/>
              <a:uLnTx/>
              <a:uFillTx/>
              <a:latin typeface="Calibri" panose="020F0502020204030204" pitchFamily="34" charset="0"/>
              <a:ea typeface="+mn-ea"/>
              <a:cs typeface="+mn-cs"/>
            </a:endParaRPr>
          </a:p>
        </p:txBody>
      </p:sp>
      <p:pic>
        <p:nvPicPr>
          <p:cNvPr id="6" name="Picture 2" descr="I:\Programe Internationale\2015 - Justice - ComBuS cu Sotiris - UPIT, GIE\WS2\Units developed by UPIT+GIE\Prevention together.jpg"/>
          <p:cNvPicPr>
            <a:picLocks noChangeAspect="1" noChangeArrowheads="1"/>
          </p:cNvPicPr>
          <p:nvPr/>
        </p:nvPicPr>
        <p:blipFill>
          <a:blip r:embed="rId2" cstate="print"/>
          <a:srcRect/>
          <a:stretch>
            <a:fillRect/>
          </a:stretch>
        </p:blipFill>
        <p:spPr bwMode="auto">
          <a:xfrm>
            <a:off x="8665029" y="733653"/>
            <a:ext cx="2867705" cy="2486931"/>
          </a:xfrm>
          <a:prstGeom prst="rect">
            <a:avLst/>
          </a:prstGeom>
          <a:noFill/>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pPr algn="ctr"/>
            <a:r>
              <a:rPr lang="en-US" b="1" dirty="0" err="1" smtClean="0"/>
              <a:t>Perché</a:t>
            </a:r>
            <a:r>
              <a:rPr lang="en-US" b="1" dirty="0" smtClean="0"/>
              <a:t> </a:t>
            </a:r>
            <a:r>
              <a:rPr lang="en-US" b="1" dirty="0" err="1" smtClean="0"/>
              <a:t>cooperare</a:t>
            </a:r>
            <a:r>
              <a:rPr lang="en-US" b="1" dirty="0" smtClean="0"/>
              <a:t> (</a:t>
            </a:r>
            <a:r>
              <a:rPr lang="en-US" b="1" dirty="0" err="1" smtClean="0">
                <a:solidFill>
                  <a:srgbClr val="FF0000"/>
                </a:solidFill>
              </a:rPr>
              <a:t>importanza</a:t>
            </a:r>
            <a:r>
              <a:rPr lang="en-US" b="1" dirty="0" smtClean="0"/>
              <a:t>)</a:t>
            </a:r>
            <a:endParaRPr lang="en-US" dirty="0"/>
          </a:p>
        </p:txBody>
      </p:sp>
      <p:pic>
        <p:nvPicPr>
          <p:cNvPr id="4" name="Picture 3" descr="I:\Programe Internationale\2015 - Justice - ComBuS cu Sotiris - UPIT, GIE\WS2\Units developed by UPIT+GIE\bullyfree-badge.jpg"/>
          <p:cNvPicPr>
            <a:picLocks noChangeAspect="1" noChangeArrowheads="1"/>
          </p:cNvPicPr>
          <p:nvPr/>
        </p:nvPicPr>
        <p:blipFill>
          <a:blip r:embed="rId2" cstate="print"/>
          <a:srcRect/>
          <a:stretch>
            <a:fillRect/>
          </a:stretch>
        </p:blipFill>
        <p:spPr bwMode="auto">
          <a:xfrm>
            <a:off x="0" y="844550"/>
            <a:ext cx="2584450" cy="2584450"/>
          </a:xfrm>
          <a:prstGeom prst="rect">
            <a:avLst/>
          </a:prstGeom>
          <a:noFill/>
        </p:spPr>
      </p:pic>
      <p:pic>
        <p:nvPicPr>
          <p:cNvPr id="7" name="Picture 4" descr="I:\Programe Internationale\2015 - Justice - ComBuS cu Sotiris - UPIT, GIE\WS2\Units developed by UPIT+GIE\slide_1.jpg"/>
          <p:cNvPicPr>
            <a:picLocks noChangeAspect="1" noChangeArrowheads="1"/>
          </p:cNvPicPr>
          <p:nvPr/>
        </p:nvPicPr>
        <p:blipFill>
          <a:blip r:embed="rId3" cstate="print"/>
          <a:srcRect/>
          <a:stretch>
            <a:fillRect/>
          </a:stretch>
        </p:blipFill>
        <p:spPr bwMode="auto">
          <a:xfrm>
            <a:off x="1460500" y="3155950"/>
            <a:ext cx="4648200" cy="3486150"/>
          </a:xfrm>
          <a:prstGeom prst="rect">
            <a:avLst/>
          </a:prstGeom>
          <a:noFill/>
        </p:spPr>
      </p:pic>
      <p:sp>
        <p:nvSpPr>
          <p:cNvPr id="8" name="Content Placeholder 4"/>
          <p:cNvSpPr txBox="1">
            <a:spLocks/>
          </p:cNvSpPr>
          <p:nvPr/>
        </p:nvSpPr>
        <p:spPr>
          <a:xfrm>
            <a:off x="5867658" y="770701"/>
            <a:ext cx="5976000" cy="5869585"/>
          </a:xfrm>
          <a:prstGeom prst="rect">
            <a:avLst/>
          </a:prstGeom>
        </p:spPr>
        <p:txBody>
          <a:bodyPr vert="horz" lIns="54000" tIns="54000" rIns="54000" bIns="54000" rtlCol="0">
            <a:noAutofit/>
          </a:bodyPr>
          <a:lstStyle/>
          <a:p>
            <a:pPr marL="0" marR="0" lvl="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US" sz="2200" b="1" i="0" u="none" strike="noStrike" kern="1200" cap="none" spc="0" normalizeH="0" baseline="0" noProof="0" dirty="0" err="1" smtClean="0">
                <a:ln>
                  <a:noFill/>
                </a:ln>
                <a:solidFill>
                  <a:schemeClr val="tx1"/>
                </a:solidFill>
                <a:effectLst/>
                <a:uLnTx/>
                <a:uFillTx/>
                <a:latin typeface="Calibri" panose="020F0502020204030204" pitchFamily="34" charset="0"/>
                <a:ea typeface="+mn-ea"/>
                <a:cs typeface="+mn-cs"/>
              </a:rPr>
              <a:t>Perché</a:t>
            </a:r>
            <a:r>
              <a:rPr kumimoji="0" lang="en-US" sz="2200" b="1" i="0" u="none" strike="noStrike" kern="1200" cap="none" spc="0" normalizeH="0" baseline="0" noProof="0" dirty="0" smtClean="0">
                <a:ln>
                  <a:noFill/>
                </a:ln>
                <a:solidFill>
                  <a:schemeClr val="tx1"/>
                </a:solidFill>
                <a:effectLst/>
                <a:uLnTx/>
                <a:uFillTx/>
                <a:latin typeface="Calibri" panose="020F0502020204030204" pitchFamily="34" charset="0"/>
                <a:ea typeface="+mn-ea"/>
                <a:cs typeface="+mn-cs"/>
              </a:rPr>
              <a:t> </a:t>
            </a:r>
            <a:r>
              <a:rPr kumimoji="0" lang="en-US" sz="2200" b="1" i="0" u="none" strike="noStrike" kern="1200" cap="none" spc="0" normalizeH="0" baseline="0" noProof="0" dirty="0" err="1" smtClean="0">
                <a:ln>
                  <a:noFill/>
                </a:ln>
                <a:solidFill>
                  <a:schemeClr val="tx1"/>
                </a:solidFill>
                <a:effectLst/>
                <a:uLnTx/>
                <a:uFillTx/>
                <a:latin typeface="Calibri" panose="020F0502020204030204" pitchFamily="34" charset="0"/>
                <a:ea typeface="+mn-ea"/>
                <a:cs typeface="+mn-cs"/>
              </a:rPr>
              <a:t>cooperare</a:t>
            </a:r>
            <a:r>
              <a:rPr kumimoji="0" lang="en-US" sz="2200" b="1" i="0" u="none" strike="noStrike" kern="1200" cap="none" spc="0" normalizeH="0" baseline="0" noProof="0" dirty="0" smtClean="0">
                <a:ln>
                  <a:noFill/>
                </a:ln>
                <a:solidFill>
                  <a:schemeClr val="tx1"/>
                </a:solidFill>
                <a:effectLst/>
                <a:uLnTx/>
                <a:uFillTx/>
                <a:latin typeface="Calibri" panose="020F0502020204030204" pitchFamily="34" charset="0"/>
                <a:ea typeface="+mn-ea"/>
                <a:cs typeface="+mn-cs"/>
              </a:rPr>
              <a:t> </a:t>
            </a:r>
            <a:r>
              <a:rPr kumimoji="0" lang="en-US" sz="2200" b="1" i="0" u="none" strike="noStrike" kern="1200" cap="none" spc="0" normalizeH="0" baseline="0" noProof="0" dirty="0" err="1" smtClean="0">
                <a:ln>
                  <a:noFill/>
                </a:ln>
                <a:solidFill>
                  <a:schemeClr val="tx1"/>
                </a:solidFill>
                <a:effectLst/>
                <a:uLnTx/>
                <a:uFillTx/>
                <a:latin typeface="Calibri" panose="020F0502020204030204" pitchFamily="34" charset="0"/>
                <a:ea typeface="+mn-ea"/>
                <a:cs typeface="+mn-cs"/>
              </a:rPr>
              <a:t>contro</a:t>
            </a:r>
            <a:r>
              <a:rPr kumimoji="0" lang="en-US" sz="2200" b="1" i="0" u="none" strike="noStrike" kern="1200" cap="none" spc="0" normalizeH="0" baseline="0" noProof="0" dirty="0" smtClean="0">
                <a:ln>
                  <a:noFill/>
                </a:ln>
                <a:solidFill>
                  <a:schemeClr val="tx1"/>
                </a:solidFill>
                <a:effectLst/>
                <a:uLnTx/>
                <a:uFillTx/>
                <a:latin typeface="Calibri" panose="020F0502020204030204" pitchFamily="34" charset="0"/>
                <a:ea typeface="+mn-ea"/>
                <a:cs typeface="+mn-cs"/>
              </a:rPr>
              <a:t> </a:t>
            </a:r>
            <a:r>
              <a:rPr kumimoji="0" lang="en-US" sz="2200" b="1" i="0" u="none" strike="noStrike" kern="1200" cap="none" spc="0" normalizeH="0" baseline="0" noProof="0" dirty="0" err="1" smtClean="0">
                <a:ln>
                  <a:noFill/>
                </a:ln>
                <a:solidFill>
                  <a:schemeClr val="tx1"/>
                </a:solidFill>
                <a:effectLst/>
                <a:uLnTx/>
                <a:uFillTx/>
                <a:latin typeface="Calibri" panose="020F0502020204030204" pitchFamily="34" charset="0"/>
                <a:ea typeface="+mn-ea"/>
                <a:cs typeface="+mn-cs"/>
              </a:rPr>
              <a:t>il</a:t>
            </a:r>
            <a:r>
              <a:rPr kumimoji="0" lang="en-US" sz="2200" b="1" i="0" u="none" strike="noStrike" kern="1200" cap="none" spc="0" normalizeH="0" baseline="0" noProof="0" dirty="0" smtClean="0">
                <a:ln>
                  <a:noFill/>
                </a:ln>
                <a:solidFill>
                  <a:schemeClr val="tx1"/>
                </a:solidFill>
                <a:effectLst/>
                <a:uLnTx/>
                <a:uFillTx/>
                <a:latin typeface="Calibri" panose="020F0502020204030204" pitchFamily="34" charset="0"/>
                <a:ea typeface="+mn-ea"/>
                <a:cs typeface="+mn-cs"/>
              </a:rPr>
              <a:t> </a:t>
            </a:r>
            <a:r>
              <a:rPr kumimoji="0" lang="en-US" sz="2200" b="1" i="0" u="none" strike="noStrike" kern="1200" cap="none" spc="0" normalizeH="0" baseline="0" noProof="0" dirty="0" err="1" smtClean="0">
                <a:ln>
                  <a:noFill/>
                </a:ln>
                <a:solidFill>
                  <a:schemeClr val="tx1"/>
                </a:solidFill>
                <a:effectLst/>
                <a:uLnTx/>
                <a:uFillTx/>
                <a:latin typeface="Calibri" panose="020F0502020204030204" pitchFamily="34" charset="0"/>
                <a:ea typeface="+mn-ea"/>
                <a:cs typeface="+mn-cs"/>
              </a:rPr>
              <a:t>bullismo</a:t>
            </a:r>
            <a:r>
              <a:rPr kumimoji="0" lang="en-US" sz="2200" b="1" i="0" u="none" strike="noStrike" kern="1200" cap="none" spc="0" normalizeH="0" baseline="0" noProof="0" dirty="0" smtClean="0">
                <a:ln>
                  <a:noFill/>
                </a:ln>
                <a:solidFill>
                  <a:schemeClr val="tx1"/>
                </a:solidFill>
                <a:effectLst/>
                <a:uLnTx/>
                <a:uFillTx/>
                <a:latin typeface="Calibri" panose="020F0502020204030204" pitchFamily="34" charset="0"/>
                <a:ea typeface="+mn-ea"/>
                <a:cs typeface="+mn-cs"/>
              </a:rPr>
              <a:t>:</a:t>
            </a:r>
          </a:p>
          <a:p>
            <a:pPr marL="0" marR="0" lvl="0" indent="0" algn="just"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sz="2200" b="0" i="0" u="none" strike="noStrike" kern="1200" cap="none" spc="0" normalizeH="0" baseline="0" noProof="0" dirty="0" smtClean="0">
                <a:ln>
                  <a:noFill/>
                </a:ln>
                <a:solidFill>
                  <a:schemeClr val="tx1"/>
                </a:solidFill>
                <a:effectLst/>
                <a:uLnTx/>
                <a:uFillTx/>
                <a:latin typeface="Calibri" panose="020F0502020204030204" pitchFamily="34" charset="0"/>
                <a:ea typeface="+mn-ea"/>
                <a:cs typeface="+mn-cs"/>
              </a:rPr>
              <a:t>► </a:t>
            </a:r>
            <a:r>
              <a:rPr kumimoji="0" lang="en-US" sz="2200" b="0" i="0" u="none" strike="noStrike" kern="1200" cap="none" spc="0" normalizeH="0" baseline="0" noProof="0" dirty="0" err="1" smtClean="0">
                <a:ln>
                  <a:noFill/>
                </a:ln>
                <a:solidFill>
                  <a:schemeClr val="tx1"/>
                </a:solidFill>
                <a:effectLst/>
                <a:uLnTx/>
                <a:uFillTx/>
                <a:latin typeface="Calibri" panose="020F0502020204030204" pitchFamily="34" charset="0"/>
                <a:ea typeface="+mn-ea"/>
                <a:cs typeface="+mn-cs"/>
              </a:rPr>
              <a:t>Migliora</a:t>
            </a:r>
            <a:r>
              <a:rPr kumimoji="0" lang="en-US" sz="2200" b="0" i="0" u="none" strike="noStrike" kern="1200" cap="none" spc="0" normalizeH="0" baseline="0" noProof="0" dirty="0" smtClean="0">
                <a:ln>
                  <a:noFill/>
                </a:ln>
                <a:solidFill>
                  <a:schemeClr val="tx1"/>
                </a:solidFill>
                <a:effectLst/>
                <a:uLnTx/>
                <a:uFillTx/>
                <a:latin typeface="Calibri" panose="020F0502020204030204" pitchFamily="34" charset="0"/>
                <a:ea typeface="+mn-ea"/>
                <a:cs typeface="+mn-cs"/>
              </a:rPr>
              <a:t> </a:t>
            </a:r>
            <a:r>
              <a:rPr kumimoji="0" lang="en-US" sz="2200" b="0" i="0" u="none" strike="noStrike" kern="1200" cap="none" spc="0" normalizeH="0" baseline="0" noProof="0" dirty="0" err="1" smtClean="0">
                <a:ln>
                  <a:noFill/>
                </a:ln>
                <a:solidFill>
                  <a:schemeClr val="tx1"/>
                </a:solidFill>
                <a:effectLst/>
                <a:uLnTx/>
                <a:uFillTx/>
                <a:latin typeface="Calibri" panose="020F0502020204030204" pitchFamily="34" charset="0"/>
                <a:ea typeface="+mn-ea"/>
                <a:cs typeface="+mn-cs"/>
              </a:rPr>
              <a:t>l’ambiente</a:t>
            </a:r>
            <a:r>
              <a:rPr kumimoji="0" lang="en-US" sz="2200" b="0" i="0" u="none" strike="noStrike" kern="1200" cap="none" spc="0" normalizeH="0" baseline="0" noProof="0" dirty="0" smtClean="0">
                <a:ln>
                  <a:noFill/>
                </a:ln>
                <a:solidFill>
                  <a:schemeClr val="tx1"/>
                </a:solidFill>
                <a:effectLst/>
                <a:uLnTx/>
                <a:uFillTx/>
                <a:latin typeface="Calibri" panose="020F0502020204030204" pitchFamily="34" charset="0"/>
                <a:ea typeface="+mn-ea"/>
                <a:cs typeface="+mn-cs"/>
              </a:rPr>
              <a:t> </a:t>
            </a:r>
            <a:r>
              <a:rPr kumimoji="0" lang="en-US" sz="2200" b="0" i="0" u="none" strike="noStrike" kern="1200" cap="none" spc="0" normalizeH="0" baseline="0" noProof="0" dirty="0" err="1" smtClean="0">
                <a:ln>
                  <a:noFill/>
                </a:ln>
                <a:solidFill>
                  <a:schemeClr val="tx1"/>
                </a:solidFill>
                <a:effectLst/>
                <a:uLnTx/>
                <a:uFillTx/>
                <a:latin typeface="Calibri" panose="020F0502020204030204" pitchFamily="34" charset="0"/>
                <a:ea typeface="+mn-ea"/>
                <a:cs typeface="+mn-cs"/>
              </a:rPr>
              <a:t>scolastico</a:t>
            </a:r>
            <a:r>
              <a:rPr kumimoji="0" lang="en-US" sz="2200" b="0" i="0" u="none" strike="noStrike" kern="1200" cap="none" spc="0" normalizeH="0" baseline="0" noProof="0" dirty="0" smtClean="0">
                <a:ln>
                  <a:noFill/>
                </a:ln>
                <a:solidFill>
                  <a:schemeClr val="tx1"/>
                </a:solidFill>
                <a:effectLst/>
                <a:uLnTx/>
                <a:uFillTx/>
                <a:latin typeface="Calibri" panose="020F0502020204030204" pitchFamily="34" charset="0"/>
                <a:ea typeface="+mn-ea"/>
                <a:cs typeface="+mn-cs"/>
              </a:rPr>
              <a:t>!</a:t>
            </a:r>
          </a:p>
          <a:p>
            <a:pPr marL="0" marR="0" lvl="0" indent="0" algn="just"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sz="2200" b="0" i="0" u="none" strike="noStrike" kern="1200" cap="none" spc="0" normalizeH="0" baseline="0" noProof="0" dirty="0" smtClean="0">
                <a:ln>
                  <a:noFill/>
                </a:ln>
                <a:solidFill>
                  <a:schemeClr val="tx1"/>
                </a:solidFill>
                <a:effectLst/>
                <a:uLnTx/>
                <a:uFillTx/>
                <a:latin typeface="Calibri" panose="020F0502020204030204" pitchFamily="34" charset="0"/>
                <a:ea typeface="+mn-ea"/>
                <a:cs typeface="+mn-cs"/>
              </a:rPr>
              <a:t>► </a:t>
            </a:r>
            <a:r>
              <a:rPr kumimoji="0" lang="en-US" sz="2200" b="0" i="0" u="none" strike="noStrike" kern="1200" cap="none" spc="0" normalizeH="0" baseline="0" noProof="0" dirty="0" err="1" smtClean="0">
                <a:ln>
                  <a:noFill/>
                </a:ln>
                <a:solidFill>
                  <a:schemeClr val="tx1"/>
                </a:solidFill>
                <a:effectLst/>
                <a:uLnTx/>
                <a:uFillTx/>
                <a:latin typeface="Calibri" panose="020F0502020204030204" pitchFamily="34" charset="0"/>
                <a:ea typeface="+mn-ea"/>
                <a:cs typeface="+mn-cs"/>
              </a:rPr>
              <a:t>Scoraggia</a:t>
            </a:r>
            <a:r>
              <a:rPr kumimoji="0" lang="en-US" sz="2200" b="0" i="0" u="none" strike="noStrike" kern="1200" cap="none" spc="0" normalizeH="0" baseline="0" noProof="0" dirty="0" smtClean="0">
                <a:ln>
                  <a:noFill/>
                </a:ln>
                <a:solidFill>
                  <a:schemeClr val="tx1"/>
                </a:solidFill>
                <a:effectLst/>
                <a:uLnTx/>
                <a:uFillTx/>
                <a:latin typeface="Calibri" panose="020F0502020204030204" pitchFamily="34" charset="0"/>
                <a:ea typeface="+mn-ea"/>
                <a:cs typeface="+mn-cs"/>
              </a:rPr>
              <a:t> </a:t>
            </a:r>
            <a:r>
              <a:rPr kumimoji="0" lang="en-US" sz="2200" b="0" i="0" u="none" strike="noStrike" kern="1200" cap="none" spc="0" normalizeH="0" baseline="0" noProof="0" dirty="0" err="1" smtClean="0">
                <a:ln>
                  <a:noFill/>
                </a:ln>
                <a:solidFill>
                  <a:schemeClr val="tx1"/>
                </a:solidFill>
                <a:effectLst/>
                <a:uLnTx/>
                <a:uFillTx/>
                <a:latin typeface="Calibri" panose="020F0502020204030204" pitchFamily="34" charset="0"/>
                <a:ea typeface="+mn-ea"/>
                <a:cs typeface="+mn-cs"/>
              </a:rPr>
              <a:t>i</a:t>
            </a:r>
            <a:r>
              <a:rPr kumimoji="0" lang="en-US" sz="2200" b="0" i="0" u="none" strike="noStrike" kern="1200" cap="none" spc="0" normalizeH="0" baseline="0" noProof="0" dirty="0" smtClean="0">
                <a:ln>
                  <a:noFill/>
                </a:ln>
                <a:solidFill>
                  <a:schemeClr val="tx1"/>
                </a:solidFill>
                <a:effectLst/>
                <a:uLnTx/>
                <a:uFillTx/>
                <a:latin typeface="Calibri" panose="020F0502020204030204" pitchFamily="34" charset="0"/>
                <a:ea typeface="+mn-ea"/>
                <a:cs typeface="+mn-cs"/>
              </a:rPr>
              <a:t> </a:t>
            </a:r>
            <a:r>
              <a:rPr kumimoji="0" lang="en-US" sz="2200" b="0" i="0" u="none" strike="noStrike" kern="1200" cap="none" spc="0" normalizeH="0" baseline="0" noProof="0" dirty="0" err="1" smtClean="0">
                <a:ln>
                  <a:noFill/>
                </a:ln>
                <a:solidFill>
                  <a:schemeClr val="tx1"/>
                </a:solidFill>
                <a:effectLst/>
                <a:uLnTx/>
                <a:uFillTx/>
                <a:latin typeface="Calibri" panose="020F0502020204030204" pitchFamily="34" charset="0"/>
                <a:ea typeface="+mn-ea"/>
                <a:cs typeface="+mn-cs"/>
              </a:rPr>
              <a:t>bulli</a:t>
            </a:r>
            <a:r>
              <a:rPr kumimoji="0" lang="en-US" sz="2200" b="0" i="0" u="none" strike="noStrike" kern="1200" cap="none" spc="0" normalizeH="0" baseline="0" noProof="0" dirty="0" smtClean="0">
                <a:ln>
                  <a:noFill/>
                </a:ln>
                <a:solidFill>
                  <a:schemeClr val="tx1"/>
                </a:solidFill>
                <a:effectLst/>
                <a:uLnTx/>
                <a:uFillTx/>
                <a:latin typeface="Calibri" panose="020F0502020204030204" pitchFamily="34" charset="0"/>
                <a:ea typeface="+mn-ea"/>
                <a:cs typeface="+mn-cs"/>
              </a:rPr>
              <a:t>!</a:t>
            </a:r>
          </a:p>
          <a:p>
            <a:pPr marL="0" marR="0" lvl="0" indent="0" algn="just"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sz="2200" b="0" i="0" u="none" strike="noStrike" kern="1200" cap="none" spc="0" normalizeH="0" baseline="0" noProof="0" dirty="0" smtClean="0">
                <a:ln>
                  <a:noFill/>
                </a:ln>
                <a:solidFill>
                  <a:schemeClr val="tx1"/>
                </a:solidFill>
                <a:effectLst/>
                <a:uLnTx/>
                <a:uFillTx/>
                <a:latin typeface="Calibri" panose="020F0502020204030204" pitchFamily="34" charset="0"/>
                <a:ea typeface="+mn-ea"/>
                <a:cs typeface="+mn-cs"/>
              </a:rPr>
              <a:t>► </a:t>
            </a:r>
            <a:r>
              <a:rPr kumimoji="0" lang="en-US" sz="2200" b="0" i="0" u="none" strike="noStrike" kern="1200" cap="none" spc="0" normalizeH="0" baseline="0" noProof="0" dirty="0" err="1" smtClean="0">
                <a:ln>
                  <a:noFill/>
                </a:ln>
                <a:solidFill>
                  <a:schemeClr val="tx1"/>
                </a:solidFill>
                <a:effectLst/>
                <a:uLnTx/>
                <a:uFillTx/>
                <a:latin typeface="Calibri" panose="020F0502020204030204" pitchFamily="34" charset="0"/>
                <a:ea typeface="+mn-ea"/>
                <a:cs typeface="+mn-cs"/>
              </a:rPr>
              <a:t>Responsabilizza</a:t>
            </a:r>
            <a:r>
              <a:rPr kumimoji="0" lang="en-US" sz="2200" b="0" i="0" u="none" strike="noStrike" kern="1200" cap="none" spc="0" normalizeH="0" baseline="0" noProof="0" dirty="0" smtClean="0">
                <a:ln>
                  <a:noFill/>
                </a:ln>
                <a:solidFill>
                  <a:schemeClr val="tx1"/>
                </a:solidFill>
                <a:effectLst/>
                <a:uLnTx/>
                <a:uFillTx/>
                <a:latin typeface="Calibri" panose="020F0502020204030204" pitchFamily="34" charset="0"/>
                <a:ea typeface="+mn-ea"/>
                <a:cs typeface="+mn-cs"/>
              </a:rPr>
              <a:t> </a:t>
            </a:r>
            <a:r>
              <a:rPr kumimoji="0" lang="en-US" sz="2200" b="0" i="0" u="none" strike="noStrike" kern="1200" cap="none" spc="0" normalizeH="0" baseline="0" noProof="0" dirty="0" err="1" smtClean="0">
                <a:ln>
                  <a:noFill/>
                </a:ln>
                <a:solidFill>
                  <a:schemeClr val="tx1"/>
                </a:solidFill>
                <a:effectLst/>
                <a:uLnTx/>
                <a:uFillTx/>
                <a:latin typeface="Calibri" panose="020F0502020204030204" pitchFamily="34" charset="0"/>
                <a:ea typeface="+mn-ea"/>
                <a:cs typeface="+mn-cs"/>
              </a:rPr>
              <a:t>ragazzi</a:t>
            </a:r>
            <a:r>
              <a:rPr kumimoji="0" lang="en-US" sz="2200" b="0" i="0" u="none" strike="noStrike" kern="1200" cap="none" spc="0" normalizeH="0" baseline="0" noProof="0" dirty="0" smtClean="0">
                <a:ln>
                  <a:noFill/>
                </a:ln>
                <a:solidFill>
                  <a:schemeClr val="tx1"/>
                </a:solidFill>
                <a:effectLst/>
                <a:uLnTx/>
                <a:uFillTx/>
                <a:latin typeface="Calibri" panose="020F0502020204030204" pitchFamily="34" charset="0"/>
                <a:ea typeface="+mn-ea"/>
                <a:cs typeface="+mn-cs"/>
              </a:rPr>
              <a:t>,</a:t>
            </a:r>
            <a:r>
              <a:rPr kumimoji="0" lang="en-US" sz="2200" b="0" i="0" u="none" strike="noStrike" kern="1200" cap="none" spc="0" normalizeH="0" noProof="0" dirty="0" smtClean="0">
                <a:ln>
                  <a:noFill/>
                </a:ln>
                <a:solidFill>
                  <a:schemeClr val="tx1"/>
                </a:solidFill>
                <a:effectLst/>
                <a:uLnTx/>
                <a:uFillTx/>
                <a:latin typeface="Calibri" panose="020F0502020204030204" pitchFamily="34" charset="0"/>
                <a:ea typeface="+mn-ea"/>
                <a:cs typeface="+mn-cs"/>
              </a:rPr>
              <a:t> </a:t>
            </a:r>
            <a:r>
              <a:rPr kumimoji="0" lang="en-US" sz="2200" b="0" i="0" u="none" strike="noStrike" kern="1200" cap="none" spc="0" normalizeH="0" noProof="0" dirty="0" err="1" smtClean="0">
                <a:ln>
                  <a:noFill/>
                </a:ln>
                <a:solidFill>
                  <a:schemeClr val="tx1"/>
                </a:solidFill>
                <a:effectLst/>
                <a:uLnTx/>
                <a:uFillTx/>
                <a:latin typeface="Calibri" panose="020F0502020204030204" pitchFamily="34" charset="0"/>
                <a:ea typeface="+mn-ea"/>
                <a:cs typeface="+mn-cs"/>
              </a:rPr>
              <a:t>genitori</a:t>
            </a:r>
            <a:r>
              <a:rPr kumimoji="0" lang="en-US" sz="2200" b="0" i="0" u="none" strike="noStrike" kern="1200" cap="none" spc="0" normalizeH="0" noProof="0" dirty="0" smtClean="0">
                <a:ln>
                  <a:noFill/>
                </a:ln>
                <a:solidFill>
                  <a:schemeClr val="tx1"/>
                </a:solidFill>
                <a:effectLst/>
                <a:uLnTx/>
                <a:uFillTx/>
                <a:latin typeface="Calibri" panose="020F0502020204030204" pitchFamily="34" charset="0"/>
                <a:ea typeface="+mn-ea"/>
                <a:cs typeface="+mn-cs"/>
              </a:rPr>
              <a:t>, </a:t>
            </a:r>
            <a:r>
              <a:rPr kumimoji="0" lang="en-US" sz="2200" b="0" i="0" u="none" strike="noStrike" kern="1200" cap="none" spc="0" normalizeH="0" noProof="0" dirty="0" err="1" smtClean="0">
                <a:ln>
                  <a:noFill/>
                </a:ln>
                <a:solidFill>
                  <a:schemeClr val="tx1"/>
                </a:solidFill>
                <a:effectLst/>
                <a:uLnTx/>
                <a:uFillTx/>
                <a:latin typeface="Calibri" panose="020F0502020204030204" pitchFamily="34" charset="0"/>
                <a:ea typeface="+mn-ea"/>
                <a:cs typeface="+mn-cs"/>
              </a:rPr>
              <a:t>insegnanti</a:t>
            </a:r>
            <a:r>
              <a:rPr kumimoji="0" lang="en-US" sz="2200" b="0" i="0" u="none" strike="noStrike" kern="1200" cap="none" spc="0" normalizeH="0" noProof="0" dirty="0" smtClean="0">
                <a:ln>
                  <a:noFill/>
                </a:ln>
                <a:solidFill>
                  <a:schemeClr val="tx1"/>
                </a:solidFill>
                <a:effectLst/>
                <a:uLnTx/>
                <a:uFillTx/>
                <a:latin typeface="Calibri" panose="020F0502020204030204" pitchFamily="34" charset="0"/>
                <a:ea typeface="+mn-ea"/>
                <a:cs typeface="+mn-cs"/>
              </a:rPr>
              <a:t> e </a:t>
            </a:r>
            <a:r>
              <a:rPr kumimoji="0" lang="en-US" sz="2200" b="0" i="0" u="none" strike="noStrike" kern="1200" cap="none" spc="0" normalizeH="0" noProof="0" dirty="0" err="1" smtClean="0">
                <a:ln>
                  <a:noFill/>
                </a:ln>
                <a:solidFill>
                  <a:schemeClr val="tx1"/>
                </a:solidFill>
                <a:effectLst/>
                <a:uLnTx/>
                <a:uFillTx/>
                <a:latin typeface="Calibri" panose="020F0502020204030204" pitchFamily="34" charset="0"/>
                <a:ea typeface="+mn-ea"/>
                <a:cs typeface="+mn-cs"/>
              </a:rPr>
              <a:t>spettatori</a:t>
            </a:r>
            <a:r>
              <a:rPr kumimoji="0" lang="en-US" sz="2200" b="0" i="0" u="none" strike="noStrike" kern="1200" cap="none" spc="0" normalizeH="0" noProof="0" dirty="0" smtClean="0">
                <a:ln>
                  <a:noFill/>
                </a:ln>
                <a:solidFill>
                  <a:schemeClr val="tx1"/>
                </a:solidFill>
                <a:effectLst/>
                <a:uLnTx/>
                <a:uFillTx/>
                <a:latin typeface="Calibri" panose="020F0502020204030204" pitchFamily="34" charset="0"/>
                <a:ea typeface="+mn-ea"/>
                <a:cs typeface="+mn-cs"/>
              </a:rPr>
              <a:t>!</a:t>
            </a:r>
            <a:endParaRPr kumimoji="0" lang="en-US" sz="2200" b="0" i="0" u="none" strike="noStrike" kern="1200" cap="none" spc="0" normalizeH="0" baseline="0" noProof="0" dirty="0" smtClean="0">
              <a:ln>
                <a:noFill/>
              </a:ln>
              <a:solidFill>
                <a:schemeClr val="tx1"/>
              </a:solidFill>
              <a:effectLst/>
              <a:uLnTx/>
              <a:uFillTx/>
              <a:latin typeface="Calibri" panose="020F0502020204030204" pitchFamily="34" charset="0"/>
              <a:ea typeface="+mn-ea"/>
              <a:cs typeface="+mn-cs"/>
            </a:endParaRPr>
          </a:p>
          <a:p>
            <a:pPr marL="0" marR="0" lvl="0" indent="0" algn="just"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sz="2200" b="0" i="0" u="none" strike="noStrike" kern="1200" cap="none" spc="0" normalizeH="0" baseline="0" noProof="0" dirty="0" smtClean="0">
                <a:ln>
                  <a:noFill/>
                </a:ln>
                <a:solidFill>
                  <a:schemeClr val="tx1"/>
                </a:solidFill>
                <a:effectLst/>
                <a:uLnTx/>
                <a:uFillTx/>
                <a:latin typeface="Calibri" panose="020F0502020204030204" pitchFamily="34" charset="0"/>
                <a:ea typeface="+mn-ea"/>
                <a:cs typeface="+mn-cs"/>
              </a:rPr>
              <a:t>► </a:t>
            </a:r>
            <a:r>
              <a:rPr kumimoji="0" lang="en-US" sz="2200" b="0" i="0" u="none" strike="noStrike" kern="1200" cap="none" spc="0" normalizeH="0" baseline="0" noProof="0" dirty="0" err="1" smtClean="0">
                <a:ln>
                  <a:noFill/>
                </a:ln>
                <a:solidFill>
                  <a:schemeClr val="tx1"/>
                </a:solidFill>
                <a:effectLst/>
                <a:uLnTx/>
                <a:uFillTx/>
                <a:latin typeface="Calibri" panose="020F0502020204030204" pitchFamily="34" charset="0"/>
                <a:ea typeface="+mn-ea"/>
                <a:cs typeface="+mn-cs"/>
              </a:rPr>
              <a:t>Aumenta</a:t>
            </a:r>
            <a:r>
              <a:rPr kumimoji="0" lang="en-US" sz="2200" b="0" i="0" u="none" strike="noStrike" kern="1200" cap="none" spc="0" normalizeH="0" baseline="0" noProof="0" dirty="0" smtClean="0">
                <a:ln>
                  <a:noFill/>
                </a:ln>
                <a:solidFill>
                  <a:schemeClr val="tx1"/>
                </a:solidFill>
                <a:effectLst/>
                <a:uLnTx/>
                <a:uFillTx/>
                <a:latin typeface="Calibri" panose="020F0502020204030204" pitchFamily="34" charset="0"/>
                <a:ea typeface="+mn-ea"/>
                <a:cs typeface="+mn-cs"/>
              </a:rPr>
              <a:t> la </a:t>
            </a:r>
            <a:r>
              <a:rPr kumimoji="0" lang="en-US" sz="2200" b="0" i="0" u="none" strike="noStrike" kern="1200" cap="none" spc="0" normalizeH="0" baseline="0" noProof="0" dirty="0" err="1" smtClean="0">
                <a:ln>
                  <a:noFill/>
                </a:ln>
                <a:solidFill>
                  <a:schemeClr val="tx1"/>
                </a:solidFill>
                <a:effectLst/>
                <a:uLnTx/>
                <a:uFillTx/>
                <a:latin typeface="Calibri" panose="020F0502020204030204" pitchFamily="34" charset="0"/>
                <a:ea typeface="+mn-ea"/>
                <a:cs typeface="+mn-cs"/>
              </a:rPr>
              <a:t>consapevolezza</a:t>
            </a:r>
            <a:r>
              <a:rPr kumimoji="0" lang="en-US" sz="2200" b="0" i="0" u="none" strike="noStrike" kern="1200" cap="none" spc="0" normalizeH="0" baseline="0" noProof="0" dirty="0" smtClean="0">
                <a:ln>
                  <a:noFill/>
                </a:ln>
                <a:solidFill>
                  <a:schemeClr val="tx1"/>
                </a:solidFill>
                <a:effectLst/>
                <a:uLnTx/>
                <a:uFillTx/>
                <a:latin typeface="Calibri" panose="020F0502020204030204" pitchFamily="34" charset="0"/>
                <a:ea typeface="+mn-ea"/>
                <a:cs typeface="+mn-cs"/>
              </a:rPr>
              <a:t> </a:t>
            </a:r>
            <a:r>
              <a:rPr kumimoji="0" lang="en-US" sz="2200" b="0" i="0" u="none" strike="noStrike" kern="1200" cap="none" spc="0" normalizeH="0" baseline="0" noProof="0" dirty="0" err="1" smtClean="0">
                <a:ln>
                  <a:noFill/>
                </a:ln>
                <a:solidFill>
                  <a:schemeClr val="tx1"/>
                </a:solidFill>
                <a:effectLst/>
                <a:uLnTx/>
                <a:uFillTx/>
                <a:latin typeface="Calibri" panose="020F0502020204030204" pitchFamily="34" charset="0"/>
                <a:ea typeface="+mn-ea"/>
                <a:cs typeface="+mn-cs"/>
              </a:rPr>
              <a:t>sul</a:t>
            </a:r>
            <a:r>
              <a:rPr kumimoji="0" lang="en-US" sz="2200" b="0" i="0" u="none" strike="noStrike" kern="1200" cap="none" spc="0" normalizeH="0" baseline="0" noProof="0" dirty="0" smtClean="0">
                <a:ln>
                  <a:noFill/>
                </a:ln>
                <a:solidFill>
                  <a:schemeClr val="tx1"/>
                </a:solidFill>
                <a:effectLst/>
                <a:uLnTx/>
                <a:uFillTx/>
                <a:latin typeface="Calibri" panose="020F0502020204030204" pitchFamily="34" charset="0"/>
                <a:ea typeface="+mn-ea"/>
                <a:cs typeface="+mn-cs"/>
              </a:rPr>
              <a:t> </a:t>
            </a:r>
            <a:r>
              <a:rPr kumimoji="0" lang="en-US" sz="2200" b="0" i="0" u="none" strike="noStrike" kern="1200" cap="none" spc="0" normalizeH="0" baseline="0" noProof="0" dirty="0" err="1" smtClean="0">
                <a:ln>
                  <a:noFill/>
                </a:ln>
                <a:solidFill>
                  <a:schemeClr val="tx1"/>
                </a:solidFill>
                <a:effectLst/>
                <a:uLnTx/>
                <a:uFillTx/>
                <a:latin typeface="Calibri" panose="020F0502020204030204" pitchFamily="34" charset="0"/>
                <a:ea typeface="+mn-ea"/>
                <a:cs typeface="+mn-cs"/>
              </a:rPr>
              <a:t>pericolo</a:t>
            </a:r>
            <a:r>
              <a:rPr kumimoji="0" lang="en-US" sz="2200" b="0" i="0" u="none" strike="noStrike" kern="1200" cap="none" spc="0" normalizeH="0" baseline="0" noProof="0" dirty="0" smtClean="0">
                <a:ln>
                  <a:noFill/>
                </a:ln>
                <a:solidFill>
                  <a:schemeClr val="tx1"/>
                </a:solidFill>
                <a:effectLst/>
                <a:uLnTx/>
                <a:uFillTx/>
                <a:latin typeface="Calibri" panose="020F0502020204030204" pitchFamily="34" charset="0"/>
                <a:ea typeface="+mn-ea"/>
                <a:cs typeface="+mn-cs"/>
              </a:rPr>
              <a:t> e </a:t>
            </a:r>
            <a:r>
              <a:rPr kumimoji="0" lang="en-US" sz="2200" b="0" i="0" u="none" strike="noStrike" kern="1200" cap="none" spc="0" normalizeH="0" baseline="0" noProof="0" dirty="0" err="1" smtClean="0">
                <a:ln>
                  <a:noFill/>
                </a:ln>
                <a:solidFill>
                  <a:schemeClr val="tx1"/>
                </a:solidFill>
                <a:effectLst/>
                <a:uLnTx/>
                <a:uFillTx/>
                <a:latin typeface="Calibri" panose="020F0502020204030204" pitchFamily="34" charset="0"/>
                <a:ea typeface="+mn-ea"/>
                <a:cs typeface="+mn-cs"/>
              </a:rPr>
              <a:t>sulle</a:t>
            </a:r>
            <a:r>
              <a:rPr kumimoji="0" lang="en-US" sz="2200" b="0" i="0" u="none" strike="noStrike" kern="1200" cap="none" spc="0" normalizeH="0" baseline="0" noProof="0" dirty="0" smtClean="0">
                <a:ln>
                  <a:noFill/>
                </a:ln>
                <a:solidFill>
                  <a:schemeClr val="tx1"/>
                </a:solidFill>
                <a:effectLst/>
                <a:uLnTx/>
                <a:uFillTx/>
                <a:latin typeface="Calibri" panose="020F0502020204030204" pitchFamily="34" charset="0"/>
                <a:ea typeface="+mn-ea"/>
                <a:cs typeface="+mn-cs"/>
              </a:rPr>
              <a:t> </a:t>
            </a:r>
            <a:r>
              <a:rPr kumimoji="0" lang="en-US" sz="2200" b="0" i="0" u="none" strike="noStrike" kern="1200" cap="none" spc="0" normalizeH="0" baseline="0" noProof="0" dirty="0" err="1" smtClean="0">
                <a:ln>
                  <a:noFill/>
                </a:ln>
                <a:solidFill>
                  <a:schemeClr val="tx1"/>
                </a:solidFill>
                <a:effectLst/>
                <a:uLnTx/>
                <a:uFillTx/>
                <a:latin typeface="Calibri" panose="020F0502020204030204" pitchFamily="34" charset="0"/>
                <a:ea typeface="+mn-ea"/>
                <a:cs typeface="+mn-cs"/>
              </a:rPr>
              <a:t>conseguenze</a:t>
            </a:r>
            <a:r>
              <a:rPr kumimoji="0" lang="en-US" sz="2200" b="0" i="0" u="none" strike="noStrike" kern="1200" cap="none" spc="0" normalizeH="0" baseline="0" noProof="0" dirty="0" smtClean="0">
                <a:ln>
                  <a:noFill/>
                </a:ln>
                <a:solidFill>
                  <a:schemeClr val="tx1"/>
                </a:solidFill>
                <a:effectLst/>
                <a:uLnTx/>
                <a:uFillTx/>
                <a:latin typeface="Calibri" panose="020F0502020204030204" pitchFamily="34" charset="0"/>
                <a:ea typeface="+mn-ea"/>
                <a:cs typeface="+mn-cs"/>
              </a:rPr>
              <a:t> del </a:t>
            </a:r>
            <a:r>
              <a:rPr kumimoji="0" lang="en-US" sz="2200" b="0" i="0" u="none" strike="noStrike" kern="1200" cap="none" spc="0" normalizeH="0" baseline="0" noProof="0" dirty="0" err="1" smtClean="0">
                <a:ln>
                  <a:noFill/>
                </a:ln>
                <a:solidFill>
                  <a:schemeClr val="tx1"/>
                </a:solidFill>
                <a:effectLst/>
                <a:uLnTx/>
                <a:uFillTx/>
                <a:latin typeface="Calibri" panose="020F0502020204030204" pitchFamily="34" charset="0"/>
                <a:ea typeface="+mn-ea"/>
                <a:cs typeface="+mn-cs"/>
              </a:rPr>
              <a:t>bullismo</a:t>
            </a:r>
            <a:r>
              <a:rPr kumimoji="0" lang="en-US" sz="2200" b="0" i="0" u="none" strike="noStrike" kern="1200" cap="none" spc="0" normalizeH="0" baseline="0" noProof="0" dirty="0" smtClean="0">
                <a:ln>
                  <a:noFill/>
                </a:ln>
                <a:solidFill>
                  <a:schemeClr val="tx1"/>
                </a:solidFill>
                <a:effectLst/>
                <a:uLnTx/>
                <a:uFillTx/>
                <a:latin typeface="Calibri" panose="020F0502020204030204" pitchFamily="34" charset="0"/>
                <a:ea typeface="+mn-ea"/>
                <a:cs typeface="+mn-cs"/>
              </a:rPr>
              <a:t>!</a:t>
            </a:r>
          </a:p>
          <a:p>
            <a:pPr lvl="0" algn="just">
              <a:defRPr/>
            </a:pPr>
            <a:r>
              <a:rPr kumimoji="0" lang="en-US" sz="2200" b="0" i="0" u="none" strike="noStrike" kern="1200" cap="none" spc="0" normalizeH="0" baseline="0" noProof="0" dirty="0" smtClean="0">
                <a:ln>
                  <a:noFill/>
                </a:ln>
                <a:solidFill>
                  <a:schemeClr val="tx1"/>
                </a:solidFill>
                <a:effectLst/>
                <a:uLnTx/>
                <a:uFillTx/>
                <a:latin typeface="Calibri" panose="020F0502020204030204" pitchFamily="34" charset="0"/>
                <a:ea typeface="+mn-ea"/>
                <a:cs typeface="+mn-cs"/>
              </a:rPr>
              <a:t>► </a:t>
            </a:r>
            <a:r>
              <a:rPr lang="it-IT" sz="2200" dirty="0" smtClean="0"/>
              <a:t>Educa, facilita l'acquisizione di competenze e  plasma positivamente carattere / personalità</a:t>
            </a:r>
            <a:r>
              <a:rPr lang="it-IT" sz="2400" dirty="0" smtClean="0"/>
              <a:t>!</a:t>
            </a:r>
            <a:endParaRPr kumimoji="0" lang="en-US" sz="2200" b="0" i="0" u="none" strike="noStrike" kern="1200" cap="none" spc="0" normalizeH="0" baseline="0" noProof="0" dirty="0" smtClean="0">
              <a:ln>
                <a:noFill/>
              </a:ln>
              <a:solidFill>
                <a:schemeClr val="tx1"/>
              </a:solidFill>
              <a:effectLst/>
              <a:uLnTx/>
              <a:uFillTx/>
              <a:latin typeface="Calibri" panose="020F0502020204030204" pitchFamily="34" charset="0"/>
              <a:ea typeface="+mn-ea"/>
              <a:cs typeface="+mn-cs"/>
            </a:endParaRPr>
          </a:p>
          <a:p>
            <a:pPr marL="0" marR="0" lvl="0" indent="0" algn="just"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sz="2200" b="0" i="0" u="none" strike="noStrike" kern="1200" cap="none" spc="0" normalizeH="0" baseline="0" noProof="0" dirty="0" smtClean="0">
                <a:ln>
                  <a:noFill/>
                </a:ln>
                <a:solidFill>
                  <a:schemeClr val="tx1"/>
                </a:solidFill>
                <a:effectLst/>
                <a:uLnTx/>
                <a:uFillTx/>
                <a:latin typeface="Calibri" panose="020F0502020204030204" pitchFamily="34" charset="0"/>
                <a:ea typeface="+mn-ea"/>
                <a:cs typeface="+mn-cs"/>
              </a:rPr>
              <a:t>► </a:t>
            </a:r>
            <a:r>
              <a:rPr kumimoji="0" lang="en-US" sz="2200" b="0" i="0" u="none" strike="noStrike" kern="1200" cap="none" spc="0" normalizeH="0" baseline="0" noProof="0" dirty="0" err="1" smtClean="0">
                <a:ln>
                  <a:noFill/>
                </a:ln>
                <a:solidFill>
                  <a:schemeClr val="tx1"/>
                </a:solidFill>
                <a:effectLst/>
                <a:uLnTx/>
                <a:uFillTx/>
                <a:latin typeface="Calibri" panose="020F0502020204030204" pitchFamily="34" charset="0"/>
                <a:ea typeface="+mn-ea"/>
                <a:cs typeface="+mn-cs"/>
              </a:rPr>
              <a:t>Aiuta</a:t>
            </a:r>
            <a:r>
              <a:rPr kumimoji="0" lang="en-US" sz="2200" b="0" i="0" u="none" strike="noStrike" kern="1200" cap="none" spc="0" normalizeH="0" baseline="0" noProof="0" dirty="0" smtClean="0">
                <a:ln>
                  <a:noFill/>
                </a:ln>
                <a:solidFill>
                  <a:schemeClr val="tx1"/>
                </a:solidFill>
                <a:effectLst/>
                <a:uLnTx/>
                <a:uFillTx/>
                <a:latin typeface="Calibri" panose="020F0502020204030204" pitchFamily="34" charset="0"/>
                <a:ea typeface="+mn-ea"/>
                <a:cs typeface="+mn-cs"/>
              </a:rPr>
              <a:t> </a:t>
            </a:r>
            <a:r>
              <a:rPr kumimoji="0" lang="en-US" sz="2200" b="0" i="0" u="none" strike="noStrike" kern="1200" cap="none" spc="0" normalizeH="0" baseline="0" noProof="0" dirty="0" err="1" smtClean="0">
                <a:ln>
                  <a:noFill/>
                </a:ln>
                <a:solidFill>
                  <a:schemeClr val="tx1"/>
                </a:solidFill>
                <a:effectLst/>
                <a:uLnTx/>
                <a:uFillTx/>
                <a:latin typeface="Calibri" panose="020F0502020204030204" pitchFamily="34" charset="0"/>
                <a:ea typeface="+mn-ea"/>
                <a:cs typeface="+mn-cs"/>
              </a:rPr>
              <a:t>i</a:t>
            </a:r>
            <a:r>
              <a:rPr kumimoji="0" lang="en-US" sz="2200" b="0" i="0" u="none" strike="noStrike" kern="1200" cap="none" spc="0" normalizeH="0" baseline="0" noProof="0" dirty="0" smtClean="0">
                <a:ln>
                  <a:noFill/>
                </a:ln>
                <a:solidFill>
                  <a:schemeClr val="tx1"/>
                </a:solidFill>
                <a:effectLst/>
                <a:uLnTx/>
                <a:uFillTx/>
                <a:latin typeface="Calibri" panose="020F0502020204030204" pitchFamily="34" charset="0"/>
                <a:ea typeface="+mn-ea"/>
                <a:cs typeface="+mn-cs"/>
              </a:rPr>
              <a:t> </a:t>
            </a:r>
            <a:r>
              <a:rPr kumimoji="0" lang="en-US" sz="2200" b="0" i="0" u="none" strike="noStrike" kern="1200" cap="none" spc="0" normalizeH="0" baseline="0" noProof="0" dirty="0" err="1" smtClean="0">
                <a:ln>
                  <a:noFill/>
                </a:ln>
                <a:solidFill>
                  <a:schemeClr val="tx1"/>
                </a:solidFill>
                <a:effectLst/>
                <a:uLnTx/>
                <a:uFillTx/>
                <a:latin typeface="Calibri" panose="020F0502020204030204" pitchFamily="34" charset="0"/>
                <a:ea typeface="+mn-ea"/>
                <a:cs typeface="+mn-cs"/>
              </a:rPr>
              <a:t>ragazzi</a:t>
            </a:r>
            <a:r>
              <a:rPr kumimoji="0" lang="en-US" sz="2200" b="0" i="0" u="none" strike="noStrike" kern="1200" cap="none" spc="0" normalizeH="0" baseline="0" noProof="0" dirty="0" smtClean="0">
                <a:ln>
                  <a:noFill/>
                </a:ln>
                <a:solidFill>
                  <a:schemeClr val="tx1"/>
                </a:solidFill>
                <a:effectLst/>
                <a:uLnTx/>
                <a:uFillTx/>
                <a:latin typeface="Calibri" panose="020F0502020204030204" pitchFamily="34" charset="0"/>
                <a:ea typeface="+mn-ea"/>
                <a:cs typeface="+mn-cs"/>
              </a:rPr>
              <a:t> </a:t>
            </a:r>
            <a:r>
              <a:rPr kumimoji="0" lang="en-US" sz="2200" b="0" i="0" u="none" strike="noStrike" kern="1200" cap="none" spc="0" normalizeH="0" baseline="0" noProof="0" dirty="0" err="1" smtClean="0">
                <a:ln>
                  <a:noFill/>
                </a:ln>
                <a:solidFill>
                  <a:schemeClr val="tx1"/>
                </a:solidFill>
                <a:effectLst/>
                <a:uLnTx/>
                <a:uFillTx/>
                <a:latin typeface="Calibri" panose="020F0502020204030204" pitchFamily="34" charset="0"/>
                <a:ea typeface="+mn-ea"/>
                <a:cs typeface="+mn-cs"/>
              </a:rPr>
              <a:t>che</a:t>
            </a:r>
            <a:r>
              <a:rPr kumimoji="0" lang="en-US" sz="2200" b="0" i="0" u="none" strike="noStrike" kern="1200" cap="none" spc="0" normalizeH="0" baseline="0" noProof="0" dirty="0" smtClean="0">
                <a:ln>
                  <a:noFill/>
                </a:ln>
                <a:solidFill>
                  <a:schemeClr val="tx1"/>
                </a:solidFill>
                <a:effectLst/>
                <a:uLnTx/>
                <a:uFillTx/>
                <a:latin typeface="Calibri" panose="020F0502020204030204" pitchFamily="34" charset="0"/>
                <a:ea typeface="+mn-ea"/>
                <a:cs typeface="+mn-cs"/>
              </a:rPr>
              <a:t> </a:t>
            </a:r>
            <a:r>
              <a:rPr kumimoji="0" lang="en-US" sz="2200" b="0" i="0" u="none" strike="noStrike" kern="1200" cap="none" spc="0" normalizeH="0" baseline="0" noProof="0" dirty="0" err="1" smtClean="0">
                <a:ln>
                  <a:noFill/>
                </a:ln>
                <a:solidFill>
                  <a:schemeClr val="tx1"/>
                </a:solidFill>
                <a:effectLst/>
                <a:uLnTx/>
                <a:uFillTx/>
                <a:latin typeface="Calibri" panose="020F0502020204030204" pitchFamily="34" charset="0"/>
                <a:ea typeface="+mn-ea"/>
                <a:cs typeface="+mn-cs"/>
              </a:rPr>
              <a:t>hanno</a:t>
            </a:r>
            <a:r>
              <a:rPr kumimoji="0" lang="en-US" sz="2200" b="0" i="0" u="none" strike="noStrike" kern="1200" cap="none" spc="0" normalizeH="0" baseline="0" noProof="0" dirty="0" smtClean="0">
                <a:ln>
                  <a:noFill/>
                </a:ln>
                <a:solidFill>
                  <a:schemeClr val="tx1"/>
                </a:solidFill>
                <a:effectLst/>
                <a:uLnTx/>
                <a:uFillTx/>
                <a:latin typeface="Calibri" panose="020F0502020204030204" pitchFamily="34" charset="0"/>
                <a:ea typeface="+mn-ea"/>
                <a:cs typeface="+mn-cs"/>
              </a:rPr>
              <a:t> </a:t>
            </a:r>
            <a:r>
              <a:rPr kumimoji="0" lang="en-US" sz="2200" b="0" i="0" u="none" strike="noStrike" kern="1200" cap="none" spc="0" normalizeH="0" baseline="0" noProof="0" dirty="0" err="1" smtClean="0">
                <a:ln>
                  <a:noFill/>
                </a:ln>
                <a:solidFill>
                  <a:schemeClr val="tx1"/>
                </a:solidFill>
                <a:effectLst/>
                <a:uLnTx/>
                <a:uFillTx/>
                <a:latin typeface="Calibri" panose="020F0502020204030204" pitchFamily="34" charset="0"/>
                <a:ea typeface="+mn-ea"/>
                <a:cs typeface="+mn-cs"/>
              </a:rPr>
              <a:t>difficoltà</a:t>
            </a:r>
            <a:r>
              <a:rPr kumimoji="0" lang="en-US" sz="2200" b="0" i="0" u="none" strike="noStrike" kern="1200" cap="none" spc="0" normalizeH="0" baseline="0" noProof="0" dirty="0" smtClean="0">
                <a:ln>
                  <a:noFill/>
                </a:ln>
                <a:solidFill>
                  <a:schemeClr val="tx1"/>
                </a:solidFill>
                <a:effectLst/>
                <a:uLnTx/>
                <a:uFillTx/>
                <a:latin typeface="Calibri" panose="020F0502020204030204" pitchFamily="34" charset="0"/>
                <a:ea typeface="+mn-ea"/>
                <a:cs typeface="+mn-cs"/>
              </a:rPr>
              <a:t> (</a:t>
            </a:r>
            <a:r>
              <a:rPr kumimoji="0" lang="en-US" sz="2200" b="0" i="0" u="none" strike="noStrike" kern="1200" cap="none" spc="0" normalizeH="0" baseline="0" noProof="0" dirty="0" err="1" smtClean="0">
                <a:ln>
                  <a:noFill/>
                </a:ln>
                <a:solidFill>
                  <a:schemeClr val="tx1"/>
                </a:solidFill>
                <a:effectLst/>
                <a:uLnTx/>
                <a:uFillTx/>
                <a:latin typeface="Calibri" panose="020F0502020204030204" pitchFamily="34" charset="0"/>
                <a:ea typeface="+mn-ea"/>
                <a:cs typeface="+mn-cs"/>
              </a:rPr>
              <a:t>potenziali</a:t>
            </a:r>
            <a:r>
              <a:rPr kumimoji="0" lang="en-US" sz="2200" b="0" i="0" u="none" strike="noStrike" kern="1200" cap="none" spc="0" normalizeH="0" noProof="0" dirty="0" smtClean="0">
                <a:ln>
                  <a:noFill/>
                </a:ln>
                <a:solidFill>
                  <a:schemeClr val="tx1"/>
                </a:solidFill>
                <a:effectLst/>
                <a:uLnTx/>
                <a:uFillTx/>
                <a:latin typeface="Calibri" panose="020F0502020204030204" pitchFamily="34" charset="0"/>
                <a:ea typeface="+mn-ea"/>
                <a:cs typeface="+mn-cs"/>
              </a:rPr>
              <a:t> </a:t>
            </a:r>
            <a:r>
              <a:rPr kumimoji="0" lang="en-US" sz="2200" b="0" i="0" u="none" strike="noStrike" kern="1200" cap="none" spc="0" normalizeH="0" noProof="0" dirty="0" err="1" smtClean="0">
                <a:ln>
                  <a:noFill/>
                </a:ln>
                <a:solidFill>
                  <a:schemeClr val="tx1"/>
                </a:solidFill>
                <a:effectLst/>
                <a:uLnTx/>
                <a:uFillTx/>
                <a:latin typeface="Calibri" panose="020F0502020204030204" pitchFamily="34" charset="0"/>
                <a:ea typeface="+mn-ea"/>
                <a:cs typeface="+mn-cs"/>
              </a:rPr>
              <a:t>bulli</a:t>
            </a:r>
            <a:r>
              <a:rPr kumimoji="0" lang="en-US" sz="2200" b="0" i="0" u="none" strike="noStrike" kern="1200" cap="none" spc="0" normalizeH="0" noProof="0" dirty="0" smtClean="0">
                <a:ln>
                  <a:noFill/>
                </a:ln>
                <a:solidFill>
                  <a:schemeClr val="tx1"/>
                </a:solidFill>
                <a:effectLst/>
                <a:uLnTx/>
                <a:uFillTx/>
                <a:latin typeface="Calibri" panose="020F0502020204030204" pitchFamily="34" charset="0"/>
                <a:ea typeface="+mn-ea"/>
                <a:cs typeface="+mn-cs"/>
              </a:rPr>
              <a:t> e </a:t>
            </a:r>
            <a:r>
              <a:rPr kumimoji="0" lang="en-US" sz="2200" b="0" i="0" u="none" strike="noStrike" kern="1200" cap="none" spc="0" normalizeH="0" noProof="0" dirty="0" err="1" smtClean="0">
                <a:ln>
                  <a:noFill/>
                </a:ln>
                <a:solidFill>
                  <a:schemeClr val="tx1"/>
                </a:solidFill>
                <a:effectLst/>
                <a:uLnTx/>
                <a:uFillTx/>
                <a:latin typeface="Calibri" panose="020F0502020204030204" pitchFamily="34" charset="0"/>
                <a:ea typeface="+mn-ea"/>
                <a:cs typeface="+mn-cs"/>
              </a:rPr>
              <a:t>vittime</a:t>
            </a:r>
            <a:r>
              <a:rPr kumimoji="0" lang="en-US" sz="2200" b="0" i="0" u="none" strike="noStrike" kern="1200" cap="none" spc="0" normalizeH="0" noProof="0" dirty="0" smtClean="0">
                <a:ln>
                  <a:noFill/>
                </a:ln>
                <a:solidFill>
                  <a:schemeClr val="tx1"/>
                </a:solidFill>
                <a:effectLst/>
                <a:uLnTx/>
                <a:uFillTx/>
                <a:latin typeface="Calibri" panose="020F0502020204030204" pitchFamily="34" charset="0"/>
                <a:ea typeface="+mn-ea"/>
                <a:cs typeface="+mn-cs"/>
              </a:rPr>
              <a:t>) a </a:t>
            </a:r>
            <a:r>
              <a:rPr kumimoji="0" lang="en-US" sz="2200" b="0" i="0" u="none" strike="noStrike" kern="1200" cap="none" spc="0" normalizeH="0" noProof="0" dirty="0" err="1" smtClean="0">
                <a:ln>
                  <a:noFill/>
                </a:ln>
                <a:solidFill>
                  <a:schemeClr val="tx1"/>
                </a:solidFill>
                <a:effectLst/>
                <a:uLnTx/>
                <a:uFillTx/>
                <a:latin typeface="Calibri" panose="020F0502020204030204" pitchFamily="34" charset="0"/>
                <a:ea typeface="+mn-ea"/>
                <a:cs typeface="+mn-cs"/>
              </a:rPr>
              <a:t>riprendersi</a:t>
            </a:r>
            <a:r>
              <a:rPr kumimoji="0" lang="en-US" sz="2200" b="0" i="0" u="none" strike="noStrike" kern="1200" cap="none" spc="0" normalizeH="0" noProof="0" dirty="0" smtClean="0">
                <a:ln>
                  <a:noFill/>
                </a:ln>
                <a:solidFill>
                  <a:schemeClr val="tx1"/>
                </a:solidFill>
                <a:effectLst/>
                <a:uLnTx/>
                <a:uFillTx/>
                <a:latin typeface="Calibri" panose="020F0502020204030204" pitchFamily="34" charset="0"/>
                <a:ea typeface="+mn-ea"/>
                <a:cs typeface="+mn-cs"/>
              </a:rPr>
              <a:t> e/o a </a:t>
            </a:r>
            <a:r>
              <a:rPr kumimoji="0" lang="en-US" sz="2200" b="0" i="0" u="none" strike="noStrike" kern="1200" cap="none" spc="0" normalizeH="0" noProof="0" dirty="0" err="1" smtClean="0">
                <a:ln>
                  <a:noFill/>
                </a:ln>
                <a:solidFill>
                  <a:schemeClr val="tx1"/>
                </a:solidFill>
                <a:effectLst/>
                <a:uLnTx/>
                <a:uFillTx/>
                <a:latin typeface="Calibri" panose="020F0502020204030204" pitchFamily="34" charset="0"/>
                <a:ea typeface="+mn-ea"/>
                <a:cs typeface="+mn-cs"/>
              </a:rPr>
              <a:t>evitare</a:t>
            </a:r>
            <a:r>
              <a:rPr kumimoji="0" lang="en-US" sz="2200" b="0" i="0" u="none" strike="noStrike" kern="1200" cap="none" spc="0" normalizeH="0" noProof="0" dirty="0" smtClean="0">
                <a:ln>
                  <a:noFill/>
                </a:ln>
                <a:solidFill>
                  <a:schemeClr val="tx1"/>
                </a:solidFill>
                <a:effectLst/>
                <a:uLnTx/>
                <a:uFillTx/>
                <a:latin typeface="Calibri" panose="020F0502020204030204" pitchFamily="34" charset="0"/>
                <a:ea typeface="+mn-ea"/>
                <a:cs typeface="+mn-cs"/>
              </a:rPr>
              <a:t> </a:t>
            </a:r>
            <a:r>
              <a:rPr kumimoji="0" lang="en-US" sz="2200" b="0" i="0" u="none" strike="noStrike" kern="1200" cap="none" spc="0" normalizeH="0" noProof="0" dirty="0" err="1" smtClean="0">
                <a:ln>
                  <a:noFill/>
                </a:ln>
                <a:solidFill>
                  <a:schemeClr val="tx1"/>
                </a:solidFill>
                <a:effectLst/>
                <a:uLnTx/>
                <a:uFillTx/>
                <a:latin typeface="Calibri" panose="020F0502020204030204" pitchFamily="34" charset="0"/>
                <a:ea typeface="+mn-ea"/>
                <a:cs typeface="+mn-cs"/>
              </a:rPr>
              <a:t>di</a:t>
            </a:r>
            <a:r>
              <a:rPr kumimoji="0" lang="en-US" sz="2200" b="0" i="0" u="none" strike="noStrike" kern="1200" cap="none" spc="0" normalizeH="0" noProof="0" dirty="0" smtClean="0">
                <a:ln>
                  <a:noFill/>
                </a:ln>
                <a:solidFill>
                  <a:schemeClr val="tx1"/>
                </a:solidFill>
                <a:effectLst/>
                <a:uLnTx/>
                <a:uFillTx/>
                <a:latin typeface="Calibri" panose="020F0502020204030204" pitchFamily="34" charset="0"/>
                <a:ea typeface="+mn-ea"/>
                <a:cs typeface="+mn-cs"/>
              </a:rPr>
              <a:t> </a:t>
            </a:r>
            <a:r>
              <a:rPr kumimoji="0" lang="en-US" sz="2200" b="0" i="0" u="none" strike="noStrike" kern="1200" cap="none" spc="0" normalizeH="0" noProof="0" dirty="0" err="1" smtClean="0">
                <a:ln>
                  <a:noFill/>
                </a:ln>
                <a:solidFill>
                  <a:schemeClr val="tx1"/>
                </a:solidFill>
                <a:effectLst/>
                <a:uLnTx/>
                <a:uFillTx/>
                <a:latin typeface="Calibri" panose="020F0502020204030204" pitchFamily="34" charset="0"/>
                <a:ea typeface="+mn-ea"/>
                <a:cs typeface="+mn-cs"/>
              </a:rPr>
              <a:t>essere</a:t>
            </a:r>
            <a:r>
              <a:rPr kumimoji="0" lang="en-US" sz="2200" b="0" i="0" u="none" strike="noStrike" kern="1200" cap="none" spc="0" normalizeH="0" noProof="0" dirty="0" smtClean="0">
                <a:ln>
                  <a:noFill/>
                </a:ln>
                <a:solidFill>
                  <a:schemeClr val="tx1"/>
                </a:solidFill>
                <a:effectLst/>
                <a:uLnTx/>
                <a:uFillTx/>
                <a:latin typeface="Calibri" panose="020F0502020204030204" pitchFamily="34" charset="0"/>
                <a:ea typeface="+mn-ea"/>
                <a:cs typeface="+mn-cs"/>
              </a:rPr>
              <a:t> </a:t>
            </a:r>
            <a:r>
              <a:rPr kumimoji="0" lang="en-US" sz="2200" b="0" i="0" u="none" strike="noStrike" kern="1200" cap="none" spc="0" normalizeH="0" noProof="0" dirty="0" err="1" smtClean="0">
                <a:ln>
                  <a:noFill/>
                </a:ln>
                <a:solidFill>
                  <a:schemeClr val="tx1"/>
                </a:solidFill>
                <a:effectLst/>
                <a:uLnTx/>
                <a:uFillTx/>
                <a:latin typeface="Calibri" panose="020F0502020204030204" pitchFamily="34" charset="0"/>
                <a:ea typeface="+mn-ea"/>
                <a:cs typeface="+mn-cs"/>
              </a:rPr>
              <a:t>coinvolti</a:t>
            </a:r>
            <a:r>
              <a:rPr kumimoji="0" lang="en-US" sz="2200" b="0" i="0" u="none" strike="noStrike" kern="1200" cap="none" spc="0" normalizeH="0" noProof="0" dirty="0" smtClean="0">
                <a:ln>
                  <a:noFill/>
                </a:ln>
                <a:solidFill>
                  <a:schemeClr val="tx1"/>
                </a:solidFill>
                <a:effectLst/>
                <a:uLnTx/>
                <a:uFillTx/>
                <a:latin typeface="Calibri" panose="020F0502020204030204" pitchFamily="34" charset="0"/>
                <a:ea typeface="+mn-ea"/>
                <a:cs typeface="+mn-cs"/>
              </a:rPr>
              <a:t> </a:t>
            </a:r>
            <a:r>
              <a:rPr kumimoji="0" lang="en-US" sz="2200" b="0" i="0" u="none" strike="noStrike" kern="1200" cap="none" spc="0" normalizeH="0" noProof="0" dirty="0" err="1" smtClean="0">
                <a:ln>
                  <a:noFill/>
                </a:ln>
                <a:solidFill>
                  <a:schemeClr val="tx1"/>
                </a:solidFill>
                <a:effectLst/>
                <a:uLnTx/>
                <a:uFillTx/>
                <a:latin typeface="Calibri" panose="020F0502020204030204" pitchFamily="34" charset="0"/>
                <a:ea typeface="+mn-ea"/>
                <a:cs typeface="+mn-cs"/>
              </a:rPr>
              <a:t>nel</a:t>
            </a:r>
            <a:r>
              <a:rPr kumimoji="0" lang="en-US" sz="2200" b="0" i="0" u="none" strike="noStrike" kern="1200" cap="none" spc="0" normalizeH="0" noProof="0" dirty="0" smtClean="0">
                <a:ln>
                  <a:noFill/>
                </a:ln>
                <a:solidFill>
                  <a:schemeClr val="tx1"/>
                </a:solidFill>
                <a:effectLst/>
                <a:uLnTx/>
                <a:uFillTx/>
                <a:latin typeface="Calibri" panose="020F0502020204030204" pitchFamily="34" charset="0"/>
                <a:ea typeface="+mn-ea"/>
                <a:cs typeface="+mn-cs"/>
              </a:rPr>
              <a:t> </a:t>
            </a:r>
            <a:r>
              <a:rPr kumimoji="0" lang="en-US" sz="2200" b="0" i="0" u="none" strike="noStrike" kern="1200" cap="none" spc="0" normalizeH="0" noProof="0" dirty="0" err="1" smtClean="0">
                <a:ln>
                  <a:noFill/>
                </a:ln>
                <a:solidFill>
                  <a:schemeClr val="tx1"/>
                </a:solidFill>
                <a:effectLst/>
                <a:uLnTx/>
                <a:uFillTx/>
                <a:latin typeface="Calibri" panose="020F0502020204030204" pitchFamily="34" charset="0"/>
                <a:ea typeface="+mn-ea"/>
                <a:cs typeface="+mn-cs"/>
              </a:rPr>
              <a:t>fenomeno</a:t>
            </a:r>
            <a:r>
              <a:rPr kumimoji="0" lang="en-US" sz="2200" b="0" i="0" u="none" strike="noStrike" kern="1200" cap="none" spc="0" normalizeH="0" noProof="0" dirty="0" smtClean="0">
                <a:ln>
                  <a:noFill/>
                </a:ln>
                <a:solidFill>
                  <a:schemeClr val="tx1"/>
                </a:solidFill>
                <a:effectLst/>
                <a:uLnTx/>
                <a:uFillTx/>
                <a:latin typeface="Calibri" panose="020F0502020204030204" pitchFamily="34" charset="0"/>
                <a:ea typeface="+mn-ea"/>
                <a:cs typeface="+mn-cs"/>
              </a:rPr>
              <a:t>!</a:t>
            </a:r>
            <a:endParaRPr kumimoji="0" lang="en-US" sz="2200" b="0" i="0" u="none" strike="noStrike" kern="1200" cap="none" spc="0" normalizeH="0" baseline="0" noProof="0" dirty="0" smtClean="0">
              <a:ln>
                <a:noFill/>
              </a:ln>
              <a:solidFill>
                <a:schemeClr val="tx1"/>
              </a:solidFill>
              <a:effectLst/>
              <a:uLnTx/>
              <a:uFillTx/>
              <a:latin typeface="Calibri" panose="020F0502020204030204" pitchFamily="34" charset="0"/>
              <a:ea typeface="+mn-ea"/>
              <a:cs typeface="+mn-cs"/>
            </a:endParaRPr>
          </a:p>
          <a:p>
            <a:pPr marL="0" marR="0" lvl="0" indent="0" algn="just"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sz="2200" b="0" i="0" u="none" strike="noStrike" kern="1200" cap="none" spc="0" normalizeH="0" baseline="0" noProof="0" dirty="0" smtClean="0">
                <a:ln>
                  <a:noFill/>
                </a:ln>
                <a:solidFill>
                  <a:schemeClr val="tx1"/>
                </a:solidFill>
                <a:effectLst/>
                <a:uLnTx/>
                <a:uFillTx/>
                <a:latin typeface="Calibri" panose="020F0502020204030204" pitchFamily="34" charset="0"/>
                <a:ea typeface="+mn-ea"/>
                <a:cs typeface="+mn-cs"/>
              </a:rPr>
              <a:t>► </a:t>
            </a:r>
            <a:r>
              <a:rPr kumimoji="0" lang="en-US" sz="2200" b="0" i="0" u="none" strike="noStrike" kern="1200" cap="none" spc="0" normalizeH="0" baseline="0" noProof="0" dirty="0" err="1" smtClean="0">
                <a:ln>
                  <a:noFill/>
                </a:ln>
                <a:solidFill>
                  <a:schemeClr val="tx1"/>
                </a:solidFill>
                <a:effectLst/>
                <a:uLnTx/>
                <a:uFillTx/>
                <a:latin typeface="Calibri" panose="020F0502020204030204" pitchFamily="34" charset="0"/>
                <a:ea typeface="+mn-ea"/>
                <a:cs typeface="+mn-cs"/>
              </a:rPr>
              <a:t>Crea</a:t>
            </a:r>
            <a:r>
              <a:rPr kumimoji="0" lang="en-US" sz="2200" b="0" i="0" u="none" strike="noStrike" kern="1200" cap="none" spc="0" normalizeH="0" baseline="0" noProof="0" dirty="0" smtClean="0">
                <a:ln>
                  <a:noFill/>
                </a:ln>
                <a:solidFill>
                  <a:schemeClr val="tx1"/>
                </a:solidFill>
                <a:effectLst/>
                <a:uLnTx/>
                <a:uFillTx/>
                <a:latin typeface="Calibri" panose="020F0502020204030204" pitchFamily="34" charset="0"/>
                <a:ea typeface="+mn-ea"/>
                <a:cs typeface="+mn-cs"/>
              </a:rPr>
              <a:t> un </a:t>
            </a:r>
            <a:r>
              <a:rPr kumimoji="0" lang="en-US" sz="2200" b="0" i="0" u="none" strike="noStrike" kern="1200" cap="none" spc="0" normalizeH="0" baseline="0" noProof="0" dirty="0" err="1" smtClean="0">
                <a:ln>
                  <a:noFill/>
                </a:ln>
                <a:solidFill>
                  <a:schemeClr val="tx1"/>
                </a:solidFill>
                <a:effectLst/>
                <a:uLnTx/>
                <a:uFillTx/>
                <a:latin typeface="Calibri" panose="020F0502020204030204" pitchFamily="34" charset="0"/>
                <a:ea typeface="+mn-ea"/>
                <a:cs typeface="+mn-cs"/>
              </a:rPr>
              <a:t>ambiente</a:t>
            </a:r>
            <a:r>
              <a:rPr kumimoji="0" lang="en-US" sz="2200" b="0" i="0" u="none" strike="noStrike" kern="1200" cap="none" spc="0" normalizeH="0" baseline="0" noProof="0" dirty="0" smtClean="0">
                <a:ln>
                  <a:noFill/>
                </a:ln>
                <a:solidFill>
                  <a:schemeClr val="tx1"/>
                </a:solidFill>
                <a:effectLst/>
                <a:uLnTx/>
                <a:uFillTx/>
                <a:latin typeface="Calibri" panose="020F0502020204030204" pitchFamily="34" charset="0"/>
                <a:ea typeface="+mn-ea"/>
                <a:cs typeface="+mn-cs"/>
              </a:rPr>
              <a:t> d’ </a:t>
            </a:r>
            <a:r>
              <a:rPr kumimoji="0" lang="en-US" sz="2200" b="0" i="0" u="none" strike="noStrike" kern="1200" cap="none" spc="0" normalizeH="0" baseline="0" noProof="0" dirty="0" err="1" smtClean="0">
                <a:ln>
                  <a:noFill/>
                </a:ln>
                <a:solidFill>
                  <a:schemeClr val="tx1"/>
                </a:solidFill>
                <a:effectLst/>
                <a:uLnTx/>
                <a:uFillTx/>
                <a:latin typeface="Calibri" panose="020F0502020204030204" pitchFamily="34" charset="0"/>
                <a:ea typeface="+mn-ea"/>
                <a:cs typeface="+mn-cs"/>
              </a:rPr>
              <a:t>apprendimento</a:t>
            </a:r>
            <a:r>
              <a:rPr kumimoji="0" lang="en-US" sz="2200" b="0" i="0" u="none" strike="noStrike" kern="1200" cap="none" spc="0" normalizeH="0" baseline="0" noProof="0" dirty="0" smtClean="0">
                <a:ln>
                  <a:noFill/>
                </a:ln>
                <a:solidFill>
                  <a:schemeClr val="tx1"/>
                </a:solidFill>
                <a:effectLst/>
                <a:uLnTx/>
                <a:uFillTx/>
                <a:latin typeface="Calibri" panose="020F0502020204030204" pitchFamily="34" charset="0"/>
                <a:ea typeface="+mn-ea"/>
                <a:cs typeface="+mn-cs"/>
              </a:rPr>
              <a:t> </a:t>
            </a:r>
            <a:r>
              <a:rPr kumimoji="0" lang="en-US" sz="2200" b="0" i="0" u="none" strike="noStrike" kern="1200" cap="none" spc="0" normalizeH="0" baseline="0" noProof="0" dirty="0" err="1" smtClean="0">
                <a:ln>
                  <a:noFill/>
                </a:ln>
                <a:solidFill>
                  <a:schemeClr val="tx1"/>
                </a:solidFill>
                <a:effectLst/>
                <a:uLnTx/>
                <a:uFillTx/>
                <a:latin typeface="Calibri" panose="020F0502020204030204" pitchFamily="34" charset="0"/>
                <a:ea typeface="+mn-ea"/>
                <a:cs typeface="+mn-cs"/>
              </a:rPr>
              <a:t>scolastico</a:t>
            </a:r>
            <a:r>
              <a:rPr kumimoji="0" lang="en-US" sz="2200" b="0" i="0" u="none" strike="noStrike" kern="1200" cap="none" spc="0" normalizeH="0" baseline="0" noProof="0" dirty="0" smtClean="0">
                <a:ln>
                  <a:noFill/>
                </a:ln>
                <a:solidFill>
                  <a:schemeClr val="tx1"/>
                </a:solidFill>
                <a:effectLst/>
                <a:uLnTx/>
                <a:uFillTx/>
                <a:latin typeface="Calibri" panose="020F0502020204030204" pitchFamily="34" charset="0"/>
                <a:ea typeface="+mn-ea"/>
                <a:cs typeface="+mn-cs"/>
              </a:rPr>
              <a:t> </a:t>
            </a:r>
            <a:r>
              <a:rPr kumimoji="0" lang="en-US" sz="2200" b="0" i="0" u="none" strike="noStrike" kern="1200" cap="none" spc="0" normalizeH="0" baseline="0" noProof="0" dirty="0" err="1" smtClean="0">
                <a:ln>
                  <a:noFill/>
                </a:ln>
                <a:solidFill>
                  <a:schemeClr val="tx1"/>
                </a:solidFill>
                <a:effectLst/>
                <a:uLnTx/>
                <a:uFillTx/>
                <a:latin typeface="Calibri" panose="020F0502020204030204" pitchFamily="34" charset="0"/>
                <a:ea typeface="+mn-ea"/>
                <a:cs typeface="+mn-cs"/>
              </a:rPr>
              <a:t>più</a:t>
            </a:r>
            <a:r>
              <a:rPr kumimoji="0" lang="en-US" sz="2200" b="0" i="0" u="none" strike="noStrike" kern="1200" cap="none" spc="0" normalizeH="0" baseline="0" noProof="0" dirty="0" smtClean="0">
                <a:ln>
                  <a:noFill/>
                </a:ln>
                <a:solidFill>
                  <a:schemeClr val="tx1"/>
                </a:solidFill>
                <a:effectLst/>
                <a:uLnTx/>
                <a:uFillTx/>
                <a:latin typeface="Calibri" panose="020F0502020204030204" pitchFamily="34" charset="0"/>
                <a:ea typeface="+mn-ea"/>
                <a:cs typeface="+mn-cs"/>
              </a:rPr>
              <a:t> </a:t>
            </a:r>
            <a:r>
              <a:rPr kumimoji="0" lang="en-US" sz="2200" b="0" i="0" u="none" strike="noStrike" kern="1200" cap="none" spc="0" normalizeH="0" baseline="0" noProof="0" dirty="0" err="1" smtClean="0">
                <a:ln>
                  <a:noFill/>
                </a:ln>
                <a:solidFill>
                  <a:schemeClr val="tx1"/>
                </a:solidFill>
                <a:effectLst/>
                <a:uLnTx/>
                <a:uFillTx/>
                <a:latin typeface="Calibri" panose="020F0502020204030204" pitchFamily="34" charset="0"/>
                <a:ea typeface="+mn-ea"/>
                <a:cs typeface="+mn-cs"/>
              </a:rPr>
              <a:t>sicuro</a:t>
            </a:r>
            <a:r>
              <a:rPr kumimoji="0" lang="en-US" sz="2200" b="0" i="0" u="none" strike="noStrike" kern="1200" cap="none" spc="0" normalizeH="0" baseline="0" noProof="0" dirty="0" smtClean="0">
                <a:ln>
                  <a:noFill/>
                </a:ln>
                <a:solidFill>
                  <a:schemeClr val="tx1"/>
                </a:solidFill>
                <a:effectLst/>
                <a:uLnTx/>
                <a:uFillTx/>
                <a:latin typeface="Calibri" panose="020F0502020204030204" pitchFamily="34" charset="0"/>
                <a:ea typeface="+mn-ea"/>
                <a:cs typeface="+mn-cs"/>
              </a:rPr>
              <a:t> e </a:t>
            </a:r>
            <a:r>
              <a:rPr kumimoji="0" lang="en-US" sz="2200" b="0" i="0" u="none" strike="noStrike" kern="1200" cap="none" spc="0" normalizeH="0" baseline="0" noProof="0" dirty="0" err="1" smtClean="0">
                <a:ln>
                  <a:noFill/>
                </a:ln>
                <a:solidFill>
                  <a:schemeClr val="tx1"/>
                </a:solidFill>
                <a:effectLst/>
                <a:uLnTx/>
                <a:uFillTx/>
                <a:latin typeface="Calibri" panose="020F0502020204030204" pitchFamily="34" charset="0"/>
                <a:ea typeface="+mn-ea"/>
                <a:cs typeface="+mn-cs"/>
              </a:rPr>
              <a:t>positivo</a:t>
            </a:r>
            <a:endParaRPr kumimoji="0" lang="en-US" sz="2200" b="0" i="0" u="none" strike="noStrike" kern="1200" cap="none" spc="0" normalizeH="0" baseline="0" noProof="0" dirty="0" smtClean="0">
              <a:ln>
                <a:noFill/>
              </a:ln>
              <a:solidFill>
                <a:schemeClr val="tx1"/>
              </a:solidFill>
              <a:effectLst/>
              <a:uLnTx/>
              <a:uFillTx/>
              <a:latin typeface="Calibri" panose="020F0502020204030204" pitchFamily="34" charset="0"/>
              <a:ea typeface="+mn-ea"/>
              <a:cs typeface="+mn-cs"/>
            </a:endParaRPr>
          </a:p>
          <a:p>
            <a:pPr marL="0" marR="0" lvl="0" indent="0" algn="just"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sz="2200" b="1" i="1" u="none" strike="noStrike" kern="1200" cap="none" spc="0" normalizeH="0" baseline="0" noProof="0" dirty="0" smtClean="0">
                <a:ln>
                  <a:noFill/>
                </a:ln>
                <a:solidFill>
                  <a:srgbClr val="DF145E"/>
                </a:solidFill>
                <a:effectLst/>
                <a:uLnTx/>
                <a:uFillTx/>
                <a:latin typeface="Calibri" panose="020F0502020204030204" pitchFamily="34" charset="0"/>
                <a:ea typeface="+mn-ea"/>
                <a:cs typeface="+mn-cs"/>
              </a:rPr>
              <a:t>“</a:t>
            </a:r>
            <a:r>
              <a:rPr kumimoji="0" lang="en-US" sz="2200" b="1" i="1" u="none" strike="noStrike" kern="1200" cap="none" spc="0" normalizeH="0" baseline="0" noProof="0" dirty="0" err="1" smtClean="0">
                <a:ln>
                  <a:noFill/>
                </a:ln>
                <a:solidFill>
                  <a:srgbClr val="DF145E"/>
                </a:solidFill>
                <a:effectLst/>
                <a:uLnTx/>
                <a:uFillTx/>
                <a:latin typeface="Calibri" panose="020F0502020204030204" pitchFamily="34" charset="0"/>
                <a:ea typeface="+mn-ea"/>
                <a:cs typeface="+mn-cs"/>
              </a:rPr>
              <a:t>Unirsi</a:t>
            </a:r>
            <a:r>
              <a:rPr kumimoji="0" lang="en-US" sz="2200" b="1" i="1" u="none" strike="noStrike" kern="1200" cap="none" spc="0" normalizeH="0" baseline="0" noProof="0" dirty="0" smtClean="0">
                <a:ln>
                  <a:noFill/>
                </a:ln>
                <a:solidFill>
                  <a:srgbClr val="DF145E"/>
                </a:solidFill>
                <a:effectLst/>
                <a:uLnTx/>
                <a:uFillTx/>
                <a:latin typeface="Calibri" panose="020F0502020204030204" pitchFamily="34" charset="0"/>
                <a:ea typeface="+mn-ea"/>
                <a:cs typeface="+mn-cs"/>
              </a:rPr>
              <a:t> è un </a:t>
            </a:r>
            <a:r>
              <a:rPr kumimoji="0" lang="en-US" sz="2200" b="1" i="1" u="none" strike="noStrike" kern="1200" cap="none" spc="0" normalizeH="0" baseline="0" noProof="0" dirty="0" err="1" smtClean="0">
                <a:ln>
                  <a:noFill/>
                </a:ln>
                <a:solidFill>
                  <a:srgbClr val="DF145E"/>
                </a:solidFill>
                <a:effectLst/>
                <a:uLnTx/>
                <a:uFillTx/>
                <a:latin typeface="Calibri" panose="020F0502020204030204" pitchFamily="34" charset="0"/>
                <a:ea typeface="+mn-ea"/>
                <a:cs typeface="+mn-cs"/>
              </a:rPr>
              <a:t>inizio</a:t>
            </a:r>
            <a:r>
              <a:rPr lang="en-US" sz="2200" b="1" i="1" dirty="0" smtClean="0">
                <a:solidFill>
                  <a:srgbClr val="DF145E"/>
                </a:solidFill>
                <a:latin typeface="Calibri" panose="020F0502020204030204" pitchFamily="34" charset="0"/>
              </a:rPr>
              <a:t>, </a:t>
            </a:r>
            <a:r>
              <a:rPr lang="en-US" sz="2200" b="1" i="1" dirty="0" err="1" smtClean="0">
                <a:solidFill>
                  <a:srgbClr val="DF145E"/>
                </a:solidFill>
                <a:latin typeface="Calibri" panose="020F0502020204030204" pitchFamily="34" charset="0"/>
              </a:rPr>
              <a:t>restare</a:t>
            </a:r>
            <a:r>
              <a:rPr lang="en-US" sz="2200" b="1" i="1" dirty="0" smtClean="0">
                <a:solidFill>
                  <a:srgbClr val="DF145E"/>
                </a:solidFill>
                <a:latin typeface="Calibri" panose="020F0502020204030204" pitchFamily="34" charset="0"/>
              </a:rPr>
              <a:t> </a:t>
            </a:r>
            <a:r>
              <a:rPr lang="en-US" sz="2200" b="1" i="1" dirty="0" err="1" smtClean="0">
                <a:solidFill>
                  <a:srgbClr val="DF145E"/>
                </a:solidFill>
                <a:latin typeface="Calibri" panose="020F0502020204030204" pitchFamily="34" charset="0"/>
              </a:rPr>
              <a:t>insieme</a:t>
            </a:r>
            <a:r>
              <a:rPr lang="en-US" sz="2200" b="1" i="1" dirty="0" smtClean="0">
                <a:solidFill>
                  <a:srgbClr val="DF145E"/>
                </a:solidFill>
                <a:latin typeface="Calibri" panose="020F0502020204030204" pitchFamily="34" charset="0"/>
              </a:rPr>
              <a:t> è un </a:t>
            </a:r>
            <a:r>
              <a:rPr lang="en-US" sz="2200" b="1" i="1" dirty="0" err="1" smtClean="0">
                <a:solidFill>
                  <a:srgbClr val="DF145E"/>
                </a:solidFill>
                <a:latin typeface="Calibri" panose="020F0502020204030204" pitchFamily="34" charset="0"/>
              </a:rPr>
              <a:t>progresso</a:t>
            </a:r>
            <a:r>
              <a:rPr lang="en-US" sz="2200" b="1" i="1" dirty="0" smtClean="0">
                <a:solidFill>
                  <a:srgbClr val="DF145E"/>
                </a:solidFill>
                <a:latin typeface="Calibri" panose="020F0502020204030204" pitchFamily="34" charset="0"/>
              </a:rPr>
              <a:t>, </a:t>
            </a:r>
            <a:r>
              <a:rPr lang="en-US" sz="2200" b="1" i="1" dirty="0" err="1" smtClean="0">
                <a:solidFill>
                  <a:srgbClr val="DF145E"/>
                </a:solidFill>
                <a:latin typeface="Calibri" panose="020F0502020204030204" pitchFamily="34" charset="0"/>
              </a:rPr>
              <a:t>lavorare</a:t>
            </a:r>
            <a:r>
              <a:rPr lang="en-US" sz="2200" b="1" i="1" dirty="0" smtClean="0">
                <a:solidFill>
                  <a:srgbClr val="DF145E"/>
                </a:solidFill>
                <a:latin typeface="Calibri" panose="020F0502020204030204" pitchFamily="34" charset="0"/>
              </a:rPr>
              <a:t> </a:t>
            </a:r>
            <a:r>
              <a:rPr lang="en-US" sz="2200" b="1" i="1" dirty="0" err="1" smtClean="0">
                <a:solidFill>
                  <a:srgbClr val="DF145E"/>
                </a:solidFill>
                <a:latin typeface="Calibri" panose="020F0502020204030204" pitchFamily="34" charset="0"/>
              </a:rPr>
              <a:t>insieme</a:t>
            </a:r>
            <a:r>
              <a:rPr lang="en-US" sz="2200" b="1" i="1" dirty="0" smtClean="0">
                <a:solidFill>
                  <a:srgbClr val="DF145E"/>
                </a:solidFill>
                <a:latin typeface="Calibri" panose="020F0502020204030204" pitchFamily="34" charset="0"/>
              </a:rPr>
              <a:t> è un </a:t>
            </a:r>
            <a:r>
              <a:rPr lang="en-US" sz="2200" b="1" i="1" dirty="0" err="1" smtClean="0">
                <a:solidFill>
                  <a:srgbClr val="DF145E"/>
                </a:solidFill>
                <a:latin typeface="Calibri" panose="020F0502020204030204" pitchFamily="34" charset="0"/>
              </a:rPr>
              <a:t>successo</a:t>
            </a:r>
            <a:r>
              <a:rPr kumimoji="0" lang="en-US" sz="2200" b="1" i="1" u="none" strike="noStrike" kern="1200" cap="none" spc="0" normalizeH="0" baseline="0" noProof="0" dirty="0" smtClean="0">
                <a:ln>
                  <a:noFill/>
                </a:ln>
                <a:solidFill>
                  <a:srgbClr val="DF145E"/>
                </a:solidFill>
                <a:effectLst/>
                <a:uLnTx/>
                <a:uFillTx/>
                <a:latin typeface="Calibri" panose="020F0502020204030204" pitchFamily="34" charset="0"/>
                <a:ea typeface="+mn-ea"/>
                <a:cs typeface="+mn-cs"/>
              </a:rPr>
              <a:t>!”</a:t>
            </a:r>
          </a:p>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sz="2200" b="0" i="0" u="none" strike="noStrike" kern="1200" cap="none" spc="0" normalizeH="0" baseline="0" noProof="0" dirty="0" smtClean="0">
                <a:ln>
                  <a:noFill/>
                </a:ln>
                <a:solidFill>
                  <a:srgbClr val="DF145E"/>
                </a:solidFill>
                <a:effectLst/>
                <a:uLnTx/>
                <a:uFillTx/>
                <a:latin typeface="Calibri" panose="020F0502020204030204" pitchFamily="34" charset="0"/>
                <a:ea typeface="+mn-ea"/>
                <a:cs typeface="+mn-cs"/>
              </a:rPr>
              <a:t> (Henry Ford)</a:t>
            </a:r>
            <a:r>
              <a:rPr kumimoji="0" lang="en-US" sz="2200" b="0" i="0" u="none" strike="noStrike" kern="1200" cap="none" spc="0" normalizeH="0" baseline="0" noProof="0" dirty="0" smtClean="0">
                <a:ln>
                  <a:noFill/>
                </a:ln>
                <a:solidFill>
                  <a:schemeClr val="tx1"/>
                </a:solidFill>
                <a:effectLst/>
                <a:uLnTx/>
                <a:uFillTx/>
                <a:latin typeface="Calibri" panose="020F0502020204030204" pitchFamily="34" charset="0"/>
                <a:ea typeface="+mn-ea"/>
                <a:cs typeface="+mn-cs"/>
              </a:rPr>
              <a:t/>
            </a:r>
            <a:br>
              <a:rPr kumimoji="0" lang="en-US" sz="2200" b="0" i="0" u="none" strike="noStrike" kern="1200" cap="none" spc="0" normalizeH="0" baseline="0" noProof="0" dirty="0" smtClean="0">
                <a:ln>
                  <a:noFill/>
                </a:ln>
                <a:solidFill>
                  <a:schemeClr val="tx1"/>
                </a:solidFill>
                <a:effectLst/>
                <a:uLnTx/>
                <a:uFillTx/>
                <a:latin typeface="Calibri" panose="020F0502020204030204" pitchFamily="34" charset="0"/>
                <a:ea typeface="+mn-ea"/>
                <a:cs typeface="+mn-cs"/>
              </a:rPr>
            </a:br>
            <a:endParaRPr kumimoji="0" lang="en-US" sz="2200" b="0" i="0" u="none" strike="noStrike" kern="1200" cap="none" spc="0" normalizeH="0" baseline="0" noProof="0" dirty="0" smtClean="0">
              <a:ln>
                <a:noFill/>
              </a:ln>
              <a:solidFill>
                <a:schemeClr val="tx1"/>
              </a:solidFill>
              <a:effectLst/>
              <a:uLnTx/>
              <a:uFillTx/>
              <a:latin typeface="Calibri" panose="020F0502020204030204" pitchFamily="34" charset="0"/>
              <a:ea typeface="+mn-ea"/>
              <a:cs typeface="+mn-cs"/>
            </a:endParaRPr>
          </a:p>
          <a:p>
            <a:pPr marL="0" marR="0" lvl="0" indent="0" algn="just"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kumimoji="0" lang="en-US" sz="2200" b="0" i="0" u="none" strike="noStrike" kern="1200" cap="none" spc="0" normalizeH="0" baseline="0" noProof="0" dirty="0">
              <a:ln>
                <a:noFill/>
              </a:ln>
              <a:solidFill>
                <a:schemeClr val="tx1"/>
              </a:solidFill>
              <a:effectLst/>
              <a:uLnTx/>
              <a:uFillTx/>
              <a:latin typeface="Calibri" panose="020F0502020204030204" pitchFamily="34" charset="0"/>
              <a:ea typeface="+mn-ea"/>
              <a:cs typeface="+mn-cs"/>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pPr algn="ctr"/>
            <a:r>
              <a:rPr lang="en-US" b="1" dirty="0" smtClean="0"/>
              <a:t>Chi </a:t>
            </a:r>
            <a:r>
              <a:rPr lang="en-US" b="1" dirty="0" err="1" smtClean="0"/>
              <a:t>deve</a:t>
            </a:r>
            <a:r>
              <a:rPr lang="en-US" b="1" dirty="0" smtClean="0"/>
              <a:t> </a:t>
            </a:r>
            <a:r>
              <a:rPr lang="en-US" b="1" dirty="0" err="1" smtClean="0"/>
              <a:t>cooperare</a:t>
            </a:r>
            <a:endParaRPr lang="en-US" dirty="0"/>
          </a:p>
        </p:txBody>
      </p:sp>
      <p:pic>
        <p:nvPicPr>
          <p:cNvPr id="4" name="Picture 2" descr="I:\Programe Internationale\2015 - Justice - ComBuS cu Sotiris - UPIT, GIE\WS2\Units developed by UPIT+GIE\TFG-Slogan.jpg"/>
          <p:cNvPicPr>
            <a:picLocks noChangeAspect="1" noChangeArrowheads="1"/>
          </p:cNvPicPr>
          <p:nvPr/>
        </p:nvPicPr>
        <p:blipFill>
          <a:blip r:embed="rId2" cstate="print"/>
          <a:srcRect/>
          <a:stretch>
            <a:fillRect/>
          </a:stretch>
        </p:blipFill>
        <p:spPr bwMode="auto">
          <a:xfrm>
            <a:off x="6340543" y="1701800"/>
            <a:ext cx="5127557" cy="3765550"/>
          </a:xfrm>
          <a:prstGeom prst="rect">
            <a:avLst/>
          </a:prstGeom>
          <a:noFill/>
        </p:spPr>
      </p:pic>
      <p:sp>
        <p:nvSpPr>
          <p:cNvPr id="5" name="Content Placeholder 2"/>
          <p:cNvSpPr txBox="1">
            <a:spLocks/>
          </p:cNvSpPr>
          <p:nvPr/>
        </p:nvSpPr>
        <p:spPr>
          <a:xfrm>
            <a:off x="0" y="1905000"/>
            <a:ext cx="5976000" cy="4953000"/>
          </a:xfrm>
          <a:prstGeom prst="rect">
            <a:avLst/>
          </a:prstGeom>
        </p:spPr>
        <p:txBody>
          <a:bodyPr vert="horz" lIns="54000" tIns="54000" rIns="54000" bIns="54000" rtlCol="0">
            <a:noAutofit/>
          </a:bodyPr>
          <a:lstStyle/>
          <a:p>
            <a:pPr marL="0" marR="0" lvl="0" indent="0" algn="just"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US" sz="2200" b="0" i="0" u="none" strike="noStrike" kern="1200" cap="none" spc="0" normalizeH="0" baseline="0" noProof="0" dirty="0" smtClean="0">
                <a:ln>
                  <a:noFill/>
                </a:ln>
                <a:solidFill>
                  <a:schemeClr val="tx1"/>
                </a:solidFill>
                <a:effectLst/>
                <a:uLnTx/>
                <a:uFillTx/>
                <a:latin typeface="Calibri" panose="020F0502020204030204" pitchFamily="34" charset="0"/>
                <a:ea typeface="+mn-ea"/>
                <a:cs typeface="+mn-cs"/>
              </a:rPr>
              <a:t>► </a:t>
            </a:r>
            <a:r>
              <a:rPr kumimoji="0" lang="en-US" sz="2200" b="0" i="0" u="none" strike="noStrike" kern="1200" cap="none" spc="0" normalizeH="0" baseline="0" noProof="0" dirty="0" err="1" smtClean="0">
                <a:ln>
                  <a:noFill/>
                </a:ln>
                <a:solidFill>
                  <a:schemeClr val="tx1"/>
                </a:solidFill>
                <a:effectLst/>
                <a:uLnTx/>
                <a:uFillTx/>
                <a:latin typeface="Calibri" panose="020F0502020204030204" pitchFamily="34" charset="0"/>
                <a:ea typeface="+mn-ea"/>
                <a:cs typeface="+mn-cs"/>
              </a:rPr>
              <a:t>Scuola</a:t>
            </a:r>
            <a:r>
              <a:rPr kumimoji="0" lang="en-US" sz="2200" b="0" i="0" u="none" strike="noStrike" kern="1200" cap="none" spc="0" normalizeH="0" baseline="0" noProof="0" dirty="0" smtClean="0">
                <a:ln>
                  <a:noFill/>
                </a:ln>
                <a:solidFill>
                  <a:schemeClr val="tx1"/>
                </a:solidFill>
                <a:effectLst/>
                <a:uLnTx/>
                <a:uFillTx/>
                <a:latin typeface="Calibri" panose="020F0502020204030204" pitchFamily="34" charset="0"/>
                <a:ea typeface="+mn-ea"/>
                <a:cs typeface="+mn-cs"/>
              </a:rPr>
              <a:t> (</a:t>
            </a:r>
            <a:r>
              <a:rPr kumimoji="0" lang="en-US" sz="2200" b="0" i="0" u="none" strike="noStrike" kern="1200" cap="none" spc="0" normalizeH="0" baseline="0" noProof="0" dirty="0" err="1" smtClean="0">
                <a:ln>
                  <a:noFill/>
                </a:ln>
                <a:solidFill>
                  <a:schemeClr val="tx1"/>
                </a:solidFill>
                <a:effectLst/>
                <a:uLnTx/>
                <a:uFillTx/>
                <a:latin typeface="Calibri" panose="020F0502020204030204" pitchFamily="34" charset="0"/>
                <a:ea typeface="+mn-ea"/>
                <a:cs typeface="+mn-cs"/>
              </a:rPr>
              <a:t>consiglio</a:t>
            </a:r>
            <a:r>
              <a:rPr kumimoji="0" lang="en-US" sz="2200" b="0" i="0" u="none" strike="noStrike" kern="1200" cap="none" spc="0" normalizeH="0" baseline="0" noProof="0" dirty="0" smtClean="0">
                <a:ln>
                  <a:noFill/>
                </a:ln>
                <a:solidFill>
                  <a:schemeClr val="tx1"/>
                </a:solidFill>
                <a:effectLst/>
                <a:uLnTx/>
                <a:uFillTx/>
                <a:latin typeface="Calibri" panose="020F0502020204030204" pitchFamily="34" charset="0"/>
                <a:ea typeface="+mn-ea"/>
                <a:cs typeface="+mn-cs"/>
              </a:rPr>
              <a:t>/</a:t>
            </a:r>
            <a:r>
              <a:rPr kumimoji="0" lang="en-US" sz="2200" b="0" i="0" u="none" strike="noStrike" kern="1200" cap="none" spc="0" normalizeH="0" baseline="0" noProof="0" dirty="0" err="1" smtClean="0">
                <a:ln>
                  <a:noFill/>
                </a:ln>
                <a:solidFill>
                  <a:schemeClr val="tx1"/>
                </a:solidFill>
                <a:effectLst/>
                <a:uLnTx/>
                <a:uFillTx/>
                <a:latin typeface="Calibri" panose="020F0502020204030204" pitchFamily="34" charset="0"/>
                <a:ea typeface="+mn-ea"/>
                <a:cs typeface="+mn-cs"/>
              </a:rPr>
              <a:t>amministazione</a:t>
            </a:r>
            <a:r>
              <a:rPr kumimoji="0" lang="en-US" sz="2200" b="0" i="0" u="none" strike="noStrike" kern="1200" cap="none" spc="0" normalizeH="0" baseline="0" noProof="0" dirty="0" smtClean="0">
                <a:ln>
                  <a:noFill/>
                </a:ln>
                <a:solidFill>
                  <a:schemeClr val="tx1"/>
                </a:solidFill>
                <a:effectLst/>
                <a:uLnTx/>
                <a:uFillTx/>
                <a:latin typeface="Calibri" panose="020F0502020204030204" pitchFamily="34" charset="0"/>
                <a:ea typeface="+mn-ea"/>
                <a:cs typeface="+mn-cs"/>
              </a:rPr>
              <a:t> d’ </a:t>
            </a:r>
            <a:r>
              <a:rPr kumimoji="0" lang="en-US" sz="2200" b="0" i="0" u="none" strike="noStrike" kern="1200" cap="none" spc="0" normalizeH="0" baseline="0" noProof="0" dirty="0" err="1" smtClean="0">
                <a:ln>
                  <a:noFill/>
                </a:ln>
                <a:solidFill>
                  <a:schemeClr val="tx1"/>
                </a:solidFill>
                <a:effectLst/>
                <a:uLnTx/>
                <a:uFillTx/>
                <a:latin typeface="Calibri" panose="020F0502020204030204" pitchFamily="34" charset="0"/>
                <a:ea typeface="+mn-ea"/>
                <a:cs typeface="+mn-cs"/>
              </a:rPr>
              <a:t>istituto</a:t>
            </a:r>
            <a:r>
              <a:rPr kumimoji="0" lang="en-US" sz="2200" b="0" i="0" u="none" strike="noStrike" kern="1200" cap="none" spc="0" normalizeH="0" baseline="0" noProof="0" dirty="0" smtClean="0">
                <a:ln>
                  <a:noFill/>
                </a:ln>
                <a:solidFill>
                  <a:schemeClr val="tx1"/>
                </a:solidFill>
                <a:effectLst/>
                <a:uLnTx/>
                <a:uFillTx/>
                <a:latin typeface="Calibri" panose="020F0502020204030204" pitchFamily="34" charset="0"/>
                <a:ea typeface="+mn-ea"/>
                <a:cs typeface="+mn-cs"/>
              </a:rPr>
              <a:t>, </a:t>
            </a:r>
            <a:r>
              <a:rPr kumimoji="0" lang="en-US" sz="2200" b="0" i="0" u="none" strike="noStrike" kern="1200" cap="none" spc="0" normalizeH="0" baseline="0" noProof="0" dirty="0" err="1" smtClean="0">
                <a:ln>
                  <a:noFill/>
                </a:ln>
                <a:solidFill>
                  <a:schemeClr val="tx1"/>
                </a:solidFill>
                <a:effectLst/>
                <a:uLnTx/>
                <a:uFillTx/>
                <a:latin typeface="Calibri" panose="020F0502020204030204" pitchFamily="34" charset="0"/>
                <a:ea typeface="+mn-ea"/>
                <a:cs typeface="+mn-cs"/>
              </a:rPr>
              <a:t>insegnanti</a:t>
            </a:r>
            <a:r>
              <a:rPr kumimoji="0" lang="en-US" sz="2200" b="0" i="0" u="none" strike="noStrike" kern="1200" cap="none" spc="0" normalizeH="0" baseline="0" noProof="0" dirty="0" smtClean="0">
                <a:ln>
                  <a:noFill/>
                </a:ln>
                <a:solidFill>
                  <a:schemeClr val="tx1"/>
                </a:solidFill>
                <a:effectLst/>
                <a:uLnTx/>
                <a:uFillTx/>
                <a:latin typeface="Calibri" panose="020F0502020204030204" pitchFamily="34" charset="0"/>
                <a:ea typeface="+mn-ea"/>
                <a:cs typeface="+mn-cs"/>
              </a:rPr>
              <a:t>, </a:t>
            </a:r>
            <a:r>
              <a:rPr kumimoji="0" lang="en-US" sz="2200" b="0" i="0" u="none" strike="noStrike" kern="1200" cap="none" spc="0" normalizeH="0" baseline="0" noProof="0" dirty="0" err="1" smtClean="0">
                <a:ln>
                  <a:noFill/>
                </a:ln>
                <a:solidFill>
                  <a:schemeClr val="tx1"/>
                </a:solidFill>
                <a:effectLst/>
                <a:uLnTx/>
                <a:uFillTx/>
                <a:latin typeface="Calibri" panose="020F0502020204030204" pitchFamily="34" charset="0"/>
                <a:ea typeface="+mn-ea"/>
                <a:cs typeface="+mn-cs"/>
              </a:rPr>
              <a:t>personale</a:t>
            </a:r>
            <a:r>
              <a:rPr kumimoji="0" lang="en-US" sz="2200" b="0" i="0" u="none" strike="noStrike" kern="1200" cap="none" spc="0" normalizeH="0" baseline="0" noProof="0" dirty="0" smtClean="0">
                <a:ln>
                  <a:noFill/>
                </a:ln>
                <a:solidFill>
                  <a:schemeClr val="tx1"/>
                </a:solidFill>
                <a:effectLst/>
                <a:uLnTx/>
                <a:uFillTx/>
                <a:latin typeface="Calibri" panose="020F0502020204030204" pitchFamily="34" charset="0"/>
                <a:ea typeface="+mn-ea"/>
                <a:cs typeface="+mn-cs"/>
              </a:rPr>
              <a:t> </a:t>
            </a:r>
            <a:r>
              <a:rPr kumimoji="0" lang="en-US" sz="2200" b="0" i="0" u="none" strike="noStrike" kern="1200" cap="none" spc="0" normalizeH="0" baseline="0" noProof="0" dirty="0" err="1" smtClean="0">
                <a:ln>
                  <a:noFill/>
                </a:ln>
                <a:solidFill>
                  <a:schemeClr val="tx1"/>
                </a:solidFill>
                <a:effectLst/>
                <a:uLnTx/>
                <a:uFillTx/>
                <a:latin typeface="Calibri" panose="020F0502020204030204" pitchFamily="34" charset="0"/>
                <a:ea typeface="+mn-ea"/>
                <a:cs typeface="+mn-cs"/>
              </a:rPr>
              <a:t>scolastico</a:t>
            </a:r>
            <a:r>
              <a:rPr kumimoji="0" lang="en-US" sz="2200" b="0" i="0" u="none" strike="noStrike" kern="1200" cap="none" spc="0" normalizeH="0" baseline="0" noProof="0" dirty="0" smtClean="0">
                <a:ln>
                  <a:noFill/>
                </a:ln>
                <a:solidFill>
                  <a:schemeClr val="tx1"/>
                </a:solidFill>
                <a:effectLst/>
                <a:uLnTx/>
                <a:uFillTx/>
                <a:latin typeface="Calibri" panose="020F0502020204030204" pitchFamily="34" charset="0"/>
                <a:ea typeface="+mn-ea"/>
                <a:cs typeface="+mn-cs"/>
              </a:rPr>
              <a:t>, </a:t>
            </a:r>
            <a:r>
              <a:rPr kumimoji="0" lang="en-US" sz="2200" b="0" i="0" u="none" strike="noStrike" kern="1200" cap="none" spc="0" normalizeH="0" baseline="0" noProof="0" dirty="0" err="1" smtClean="0">
                <a:ln>
                  <a:noFill/>
                </a:ln>
                <a:solidFill>
                  <a:schemeClr val="tx1"/>
                </a:solidFill>
                <a:effectLst/>
                <a:uLnTx/>
                <a:uFillTx/>
                <a:latin typeface="Calibri" panose="020F0502020204030204" pitchFamily="34" charset="0"/>
                <a:ea typeface="+mn-ea"/>
                <a:cs typeface="+mn-cs"/>
              </a:rPr>
              <a:t>pedagogisti</a:t>
            </a:r>
            <a:r>
              <a:rPr kumimoji="0" lang="en-US" sz="2200" b="0" i="0" u="none" strike="noStrike" kern="1200" cap="none" spc="0" normalizeH="0" baseline="0" noProof="0" dirty="0" smtClean="0">
                <a:ln>
                  <a:noFill/>
                </a:ln>
                <a:solidFill>
                  <a:schemeClr val="tx1"/>
                </a:solidFill>
                <a:effectLst/>
                <a:uLnTx/>
                <a:uFillTx/>
                <a:latin typeface="Calibri" panose="020F0502020204030204" pitchFamily="34" charset="0"/>
                <a:ea typeface="+mn-ea"/>
                <a:cs typeface="+mn-cs"/>
              </a:rPr>
              <a:t>, </a:t>
            </a:r>
            <a:r>
              <a:rPr kumimoji="0" lang="en-US" sz="2200" b="0" i="0" u="none" strike="noStrike" kern="1200" cap="none" spc="0" normalizeH="0" baseline="0" noProof="0" dirty="0" err="1" smtClean="0">
                <a:ln>
                  <a:noFill/>
                </a:ln>
                <a:solidFill>
                  <a:schemeClr val="tx1"/>
                </a:solidFill>
                <a:effectLst/>
                <a:uLnTx/>
                <a:uFillTx/>
                <a:latin typeface="Calibri" panose="020F0502020204030204" pitchFamily="34" charset="0"/>
                <a:ea typeface="+mn-ea"/>
                <a:cs typeface="+mn-cs"/>
              </a:rPr>
              <a:t>psicologi</a:t>
            </a:r>
            <a:r>
              <a:rPr kumimoji="0" lang="en-US" sz="2200" b="0" i="0" u="none" strike="noStrike" kern="1200" cap="none" spc="0" normalizeH="0" baseline="0" noProof="0" dirty="0" smtClean="0">
                <a:ln>
                  <a:noFill/>
                </a:ln>
                <a:solidFill>
                  <a:schemeClr val="tx1"/>
                </a:solidFill>
                <a:effectLst/>
                <a:uLnTx/>
                <a:uFillTx/>
                <a:latin typeface="Calibri" panose="020F0502020204030204" pitchFamily="34" charset="0"/>
                <a:ea typeface="+mn-ea"/>
                <a:cs typeface="+mn-cs"/>
              </a:rPr>
              <a:t>, </a:t>
            </a:r>
            <a:r>
              <a:rPr kumimoji="0" lang="en-US" sz="2200" b="0" i="0" u="none" strike="noStrike" kern="1200" cap="none" spc="0" normalizeH="0" baseline="0" noProof="0" dirty="0" err="1" smtClean="0">
                <a:ln>
                  <a:noFill/>
                </a:ln>
                <a:solidFill>
                  <a:schemeClr val="tx1"/>
                </a:solidFill>
                <a:effectLst/>
                <a:uLnTx/>
                <a:uFillTx/>
                <a:latin typeface="Calibri" panose="020F0502020204030204" pitchFamily="34" charset="0"/>
                <a:ea typeface="+mn-ea"/>
                <a:cs typeface="+mn-cs"/>
              </a:rPr>
              <a:t>consulenti</a:t>
            </a:r>
            <a:r>
              <a:rPr kumimoji="0" lang="en-US" sz="2200" b="0" i="0" u="none" strike="noStrike" kern="1200" cap="none" spc="0" normalizeH="0" baseline="0" noProof="0" dirty="0" smtClean="0">
                <a:ln>
                  <a:noFill/>
                </a:ln>
                <a:solidFill>
                  <a:schemeClr val="tx1"/>
                </a:solidFill>
                <a:effectLst/>
                <a:uLnTx/>
                <a:uFillTx/>
                <a:latin typeface="Calibri" panose="020F0502020204030204" pitchFamily="34" charset="0"/>
                <a:ea typeface="+mn-ea"/>
                <a:cs typeface="+mn-cs"/>
              </a:rPr>
              <a:t>)</a:t>
            </a:r>
          </a:p>
          <a:p>
            <a:pPr marL="0" marR="0" lvl="0" indent="0" algn="just"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US" sz="2200" b="0" i="0" u="none" strike="noStrike" kern="1200" cap="none" spc="0" normalizeH="0" baseline="0" noProof="0" dirty="0" smtClean="0">
                <a:ln>
                  <a:noFill/>
                </a:ln>
                <a:solidFill>
                  <a:schemeClr val="tx1"/>
                </a:solidFill>
                <a:effectLst/>
                <a:uLnTx/>
                <a:uFillTx/>
                <a:latin typeface="Calibri" panose="020F0502020204030204" pitchFamily="34" charset="0"/>
                <a:ea typeface="+mn-ea"/>
                <a:cs typeface="+mn-cs"/>
              </a:rPr>
              <a:t>►</a:t>
            </a:r>
            <a:r>
              <a:rPr kumimoji="0" lang="en-US" sz="2200" b="0" i="0" u="none" strike="noStrike" kern="1200" cap="none" spc="0" normalizeH="0" baseline="0" noProof="0" dirty="0" err="1" smtClean="0">
                <a:ln>
                  <a:noFill/>
                </a:ln>
                <a:solidFill>
                  <a:schemeClr val="tx1"/>
                </a:solidFill>
                <a:effectLst/>
                <a:uLnTx/>
                <a:uFillTx/>
                <a:latin typeface="Calibri" panose="020F0502020204030204" pitchFamily="34" charset="0"/>
                <a:ea typeface="+mn-ea"/>
                <a:cs typeface="+mn-cs"/>
              </a:rPr>
              <a:t>Ragazzi</a:t>
            </a:r>
            <a:r>
              <a:rPr kumimoji="0" lang="en-US" sz="2200" b="0" i="0" u="none" strike="noStrike" kern="1200" cap="none" spc="0" normalizeH="0" baseline="0" noProof="0" dirty="0" smtClean="0">
                <a:ln>
                  <a:noFill/>
                </a:ln>
                <a:solidFill>
                  <a:schemeClr val="tx1"/>
                </a:solidFill>
                <a:effectLst/>
                <a:uLnTx/>
                <a:uFillTx/>
                <a:latin typeface="Calibri" panose="020F0502020204030204" pitchFamily="34" charset="0"/>
                <a:ea typeface="+mn-ea"/>
                <a:cs typeface="+mn-cs"/>
              </a:rPr>
              <a:t> (</a:t>
            </a:r>
            <a:r>
              <a:rPr kumimoji="0" lang="en-US" sz="2200" b="0" i="0" u="none" strike="noStrike" kern="1200" cap="none" spc="0" normalizeH="0" baseline="0" noProof="0" dirty="0" err="1" smtClean="0">
                <a:ln>
                  <a:noFill/>
                </a:ln>
                <a:solidFill>
                  <a:schemeClr val="tx1"/>
                </a:solidFill>
                <a:effectLst/>
                <a:uLnTx/>
                <a:uFillTx/>
                <a:latin typeface="Calibri" panose="020F0502020204030204" pitchFamily="34" charset="0"/>
                <a:ea typeface="+mn-ea"/>
                <a:cs typeface="+mn-cs"/>
              </a:rPr>
              <a:t>bulli</a:t>
            </a:r>
            <a:r>
              <a:rPr kumimoji="0" lang="en-US" sz="2200" b="0" i="0" u="none" strike="noStrike" kern="1200" cap="none" spc="0" normalizeH="0" baseline="0" noProof="0" dirty="0" smtClean="0">
                <a:ln>
                  <a:noFill/>
                </a:ln>
                <a:solidFill>
                  <a:schemeClr val="tx1"/>
                </a:solidFill>
                <a:effectLst/>
                <a:uLnTx/>
                <a:uFillTx/>
                <a:latin typeface="Calibri" panose="020F0502020204030204" pitchFamily="34" charset="0"/>
                <a:ea typeface="+mn-ea"/>
                <a:cs typeface="+mn-cs"/>
              </a:rPr>
              <a:t>, </a:t>
            </a:r>
            <a:r>
              <a:rPr kumimoji="0" lang="en-US" sz="2200" b="0" i="0" u="none" strike="noStrike" kern="1200" cap="none" spc="0" normalizeH="0" baseline="0" noProof="0" dirty="0" err="1" smtClean="0">
                <a:ln>
                  <a:noFill/>
                </a:ln>
                <a:solidFill>
                  <a:schemeClr val="tx1"/>
                </a:solidFill>
                <a:effectLst/>
                <a:uLnTx/>
                <a:uFillTx/>
                <a:latin typeface="Calibri" panose="020F0502020204030204" pitchFamily="34" charset="0"/>
                <a:ea typeface="+mn-ea"/>
                <a:cs typeface="+mn-cs"/>
              </a:rPr>
              <a:t>vittime</a:t>
            </a:r>
            <a:r>
              <a:rPr kumimoji="0" lang="en-US" sz="2200" b="0" i="0" u="none" strike="noStrike" kern="1200" cap="none" spc="0" normalizeH="0" baseline="0" noProof="0" dirty="0" smtClean="0">
                <a:ln>
                  <a:noFill/>
                </a:ln>
                <a:solidFill>
                  <a:schemeClr val="tx1"/>
                </a:solidFill>
                <a:effectLst/>
                <a:uLnTx/>
                <a:uFillTx/>
                <a:latin typeface="Calibri" panose="020F0502020204030204" pitchFamily="34" charset="0"/>
                <a:ea typeface="+mn-ea"/>
                <a:cs typeface="+mn-cs"/>
              </a:rPr>
              <a:t>, </a:t>
            </a:r>
            <a:r>
              <a:rPr kumimoji="0" lang="en-US" sz="2200" b="0" i="0" u="none" strike="noStrike" kern="1200" cap="none" spc="0" normalizeH="0" baseline="0" noProof="0" dirty="0" err="1" smtClean="0">
                <a:ln>
                  <a:noFill/>
                </a:ln>
                <a:solidFill>
                  <a:schemeClr val="tx1"/>
                </a:solidFill>
                <a:effectLst/>
                <a:uLnTx/>
                <a:uFillTx/>
                <a:latin typeface="Calibri" panose="020F0502020204030204" pitchFamily="34" charset="0"/>
                <a:ea typeface="+mn-ea"/>
                <a:cs typeface="+mn-cs"/>
              </a:rPr>
              <a:t>spettatori</a:t>
            </a:r>
            <a:r>
              <a:rPr kumimoji="0" lang="en-US" sz="2200" b="0" i="0" u="none" strike="noStrike" kern="1200" cap="none" spc="0" normalizeH="0" baseline="0" noProof="0" dirty="0" smtClean="0">
                <a:ln>
                  <a:noFill/>
                </a:ln>
                <a:solidFill>
                  <a:schemeClr val="tx1"/>
                </a:solidFill>
                <a:effectLst/>
                <a:uLnTx/>
                <a:uFillTx/>
                <a:latin typeface="Calibri" panose="020F0502020204030204" pitchFamily="34" charset="0"/>
                <a:ea typeface="+mn-ea"/>
                <a:cs typeface="+mn-cs"/>
              </a:rPr>
              <a:t>)</a:t>
            </a:r>
          </a:p>
          <a:p>
            <a:pPr marL="0" marR="0" lvl="0" indent="0" algn="just"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US" sz="2200" b="0" i="0" u="none" strike="noStrike" kern="1200" cap="none" spc="0" normalizeH="0" baseline="0" noProof="0" dirty="0" smtClean="0">
                <a:ln>
                  <a:noFill/>
                </a:ln>
                <a:solidFill>
                  <a:schemeClr val="tx1"/>
                </a:solidFill>
                <a:effectLst/>
                <a:uLnTx/>
                <a:uFillTx/>
                <a:latin typeface="Calibri" panose="020F0502020204030204" pitchFamily="34" charset="0"/>
                <a:ea typeface="+mn-ea"/>
                <a:cs typeface="+mn-cs"/>
              </a:rPr>
              <a:t>► </a:t>
            </a:r>
            <a:r>
              <a:rPr kumimoji="0" lang="en-US" sz="2200" b="0" i="0" u="none" strike="noStrike" kern="1200" cap="none" spc="0" normalizeH="0" baseline="0" noProof="0" dirty="0" err="1" smtClean="0">
                <a:ln>
                  <a:noFill/>
                </a:ln>
                <a:solidFill>
                  <a:schemeClr val="tx1"/>
                </a:solidFill>
                <a:effectLst/>
                <a:uLnTx/>
                <a:uFillTx/>
                <a:latin typeface="Calibri" panose="020F0502020204030204" pitchFamily="34" charset="0"/>
                <a:ea typeface="+mn-ea"/>
                <a:cs typeface="+mn-cs"/>
              </a:rPr>
              <a:t>genitori</a:t>
            </a:r>
            <a:r>
              <a:rPr kumimoji="0" lang="en-US" sz="2200" b="0" i="0" u="none" strike="noStrike" kern="1200" cap="none" spc="0" normalizeH="0" baseline="0" noProof="0" dirty="0" smtClean="0">
                <a:ln>
                  <a:noFill/>
                </a:ln>
                <a:solidFill>
                  <a:schemeClr val="tx1"/>
                </a:solidFill>
                <a:effectLst/>
                <a:uLnTx/>
                <a:uFillTx/>
                <a:latin typeface="Calibri" panose="020F0502020204030204" pitchFamily="34" charset="0"/>
                <a:ea typeface="+mn-ea"/>
                <a:cs typeface="+mn-cs"/>
              </a:rPr>
              <a:t>/</a:t>
            </a:r>
            <a:r>
              <a:rPr kumimoji="0" lang="en-US" sz="2200" b="0" i="0" u="none" strike="noStrike" kern="1200" cap="none" spc="0" normalizeH="0" baseline="0" noProof="0" dirty="0" err="1" smtClean="0">
                <a:ln>
                  <a:noFill/>
                </a:ln>
                <a:solidFill>
                  <a:schemeClr val="tx1"/>
                </a:solidFill>
                <a:effectLst/>
                <a:uLnTx/>
                <a:uFillTx/>
                <a:latin typeface="Calibri" panose="020F0502020204030204" pitchFamily="34" charset="0"/>
                <a:ea typeface="+mn-ea"/>
                <a:cs typeface="+mn-cs"/>
              </a:rPr>
              <a:t>famiglie</a:t>
            </a:r>
            <a:endParaRPr kumimoji="0" lang="en-US" sz="2200" b="0" i="0" u="none" strike="noStrike" kern="1200" cap="none" spc="0" normalizeH="0" baseline="0" noProof="0" dirty="0" smtClean="0">
              <a:ln>
                <a:noFill/>
              </a:ln>
              <a:solidFill>
                <a:schemeClr val="tx1"/>
              </a:solidFill>
              <a:effectLst/>
              <a:uLnTx/>
              <a:uFillTx/>
              <a:latin typeface="Calibri" panose="020F0502020204030204" pitchFamily="34" charset="0"/>
              <a:ea typeface="+mn-ea"/>
              <a:cs typeface="+mn-cs"/>
            </a:endParaRPr>
          </a:p>
          <a:p>
            <a:pPr marL="0" marR="0" lvl="0" indent="0" algn="just"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US" sz="2200" b="0" i="0" u="none" strike="noStrike" kern="1200" cap="none" spc="0" normalizeH="0" baseline="0" noProof="0" dirty="0" smtClean="0">
                <a:ln>
                  <a:noFill/>
                </a:ln>
                <a:solidFill>
                  <a:schemeClr val="tx1"/>
                </a:solidFill>
                <a:effectLst/>
                <a:uLnTx/>
                <a:uFillTx/>
                <a:latin typeface="Calibri" panose="020F0502020204030204" pitchFamily="34" charset="0"/>
                <a:ea typeface="+mn-ea"/>
                <a:cs typeface="+mn-cs"/>
              </a:rPr>
              <a:t>► </a:t>
            </a:r>
            <a:r>
              <a:rPr kumimoji="0" lang="en-US" sz="2200" b="0" i="0" u="none" strike="noStrike" kern="1200" cap="none" spc="0" normalizeH="0" baseline="0" noProof="0" dirty="0" err="1" smtClean="0">
                <a:ln>
                  <a:noFill/>
                </a:ln>
                <a:solidFill>
                  <a:schemeClr val="tx1"/>
                </a:solidFill>
                <a:effectLst/>
                <a:uLnTx/>
                <a:uFillTx/>
                <a:latin typeface="Calibri" panose="020F0502020204030204" pitchFamily="34" charset="0"/>
                <a:ea typeface="+mn-ea"/>
                <a:cs typeface="+mn-cs"/>
              </a:rPr>
              <a:t>Assistenti</a:t>
            </a:r>
            <a:endParaRPr kumimoji="0" lang="en-US" sz="2200" b="0" i="0" u="none" strike="noStrike" kern="1200" cap="none" spc="0" normalizeH="0" baseline="0" noProof="0" dirty="0" smtClean="0">
              <a:ln>
                <a:noFill/>
              </a:ln>
              <a:solidFill>
                <a:schemeClr val="tx1"/>
              </a:solidFill>
              <a:effectLst/>
              <a:uLnTx/>
              <a:uFillTx/>
              <a:latin typeface="Calibri" panose="020F0502020204030204" pitchFamily="34" charset="0"/>
              <a:ea typeface="+mn-ea"/>
              <a:cs typeface="+mn-cs"/>
            </a:endParaRPr>
          </a:p>
          <a:p>
            <a:pPr marL="0" marR="0" lvl="0" indent="0" algn="just"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US" sz="2200" b="0" i="0" u="none" strike="noStrike" kern="1200" cap="none" spc="0" normalizeH="0" baseline="0" noProof="0" dirty="0" smtClean="0">
                <a:ln>
                  <a:noFill/>
                </a:ln>
                <a:solidFill>
                  <a:schemeClr val="tx1"/>
                </a:solidFill>
                <a:effectLst/>
                <a:uLnTx/>
                <a:uFillTx/>
                <a:latin typeface="Calibri" panose="020F0502020204030204" pitchFamily="34" charset="0"/>
                <a:ea typeface="+mn-ea"/>
                <a:cs typeface="+mn-cs"/>
              </a:rPr>
              <a:t>► </a:t>
            </a:r>
            <a:r>
              <a:rPr kumimoji="0" lang="en-US" sz="2200" b="0" i="0" u="none" strike="noStrike" kern="1200" cap="none" spc="0" normalizeH="0" baseline="0" noProof="0" dirty="0" err="1" smtClean="0">
                <a:ln>
                  <a:noFill/>
                </a:ln>
                <a:solidFill>
                  <a:schemeClr val="tx1"/>
                </a:solidFill>
                <a:effectLst/>
                <a:uLnTx/>
                <a:uFillTx/>
                <a:latin typeface="Calibri" panose="020F0502020204030204" pitchFamily="34" charset="0"/>
                <a:ea typeface="+mn-ea"/>
                <a:cs typeface="+mn-cs"/>
              </a:rPr>
              <a:t>Comunità</a:t>
            </a:r>
            <a:r>
              <a:rPr kumimoji="0" lang="en-US" sz="2200" b="0" i="0" u="none" strike="noStrike" kern="1200" cap="none" spc="0" normalizeH="0" baseline="0" noProof="0" dirty="0" smtClean="0">
                <a:ln>
                  <a:noFill/>
                </a:ln>
                <a:solidFill>
                  <a:schemeClr val="tx1"/>
                </a:solidFill>
                <a:effectLst/>
                <a:uLnTx/>
                <a:uFillTx/>
                <a:latin typeface="Calibri" panose="020F0502020204030204" pitchFamily="34" charset="0"/>
                <a:ea typeface="+mn-ea"/>
                <a:cs typeface="+mn-cs"/>
              </a:rPr>
              <a:t> </a:t>
            </a:r>
            <a:r>
              <a:rPr kumimoji="0" lang="en-US" sz="2200" b="0" i="0" u="none" strike="noStrike" kern="1200" cap="none" spc="0" normalizeH="0" baseline="0" noProof="0" dirty="0" err="1" smtClean="0">
                <a:ln>
                  <a:noFill/>
                </a:ln>
                <a:solidFill>
                  <a:schemeClr val="tx1"/>
                </a:solidFill>
                <a:effectLst/>
                <a:uLnTx/>
                <a:uFillTx/>
                <a:latin typeface="Calibri" panose="020F0502020204030204" pitchFamily="34" charset="0"/>
                <a:ea typeface="+mn-ea"/>
                <a:cs typeface="+mn-cs"/>
              </a:rPr>
              <a:t>locali</a:t>
            </a:r>
            <a:endParaRPr kumimoji="0" lang="en-US" sz="2200" b="0" i="0" u="none" strike="noStrike" kern="1200" cap="none" spc="0" normalizeH="0" baseline="0" noProof="0" dirty="0" smtClean="0">
              <a:ln>
                <a:noFill/>
              </a:ln>
              <a:solidFill>
                <a:schemeClr val="tx1"/>
              </a:solidFill>
              <a:effectLst/>
              <a:uLnTx/>
              <a:uFillTx/>
              <a:latin typeface="Calibri" panose="020F0502020204030204" pitchFamily="34" charset="0"/>
              <a:ea typeface="+mn-ea"/>
              <a:cs typeface="+mn-cs"/>
            </a:endParaRPr>
          </a:p>
          <a:p>
            <a:pPr marL="0" marR="0" lvl="0" indent="0" algn="just"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US" sz="2200" b="0" i="0" u="none" strike="noStrike" kern="1200" cap="none" spc="0" normalizeH="0" baseline="0" noProof="0" dirty="0" smtClean="0">
                <a:ln>
                  <a:noFill/>
                </a:ln>
                <a:solidFill>
                  <a:schemeClr val="tx1"/>
                </a:solidFill>
                <a:effectLst/>
                <a:uLnTx/>
                <a:uFillTx/>
                <a:latin typeface="Calibri" panose="020F0502020204030204" pitchFamily="34" charset="0"/>
                <a:ea typeface="+mn-ea"/>
                <a:cs typeface="+mn-cs"/>
              </a:rPr>
              <a:t>► </a:t>
            </a:r>
            <a:r>
              <a:rPr kumimoji="0" lang="en-US" sz="2200" b="0" i="0" u="none" strike="noStrike" kern="1200" cap="none" spc="0" normalizeH="0" baseline="0" noProof="0" dirty="0" err="1" smtClean="0">
                <a:ln>
                  <a:noFill/>
                </a:ln>
                <a:solidFill>
                  <a:schemeClr val="tx1"/>
                </a:solidFill>
                <a:effectLst/>
                <a:uLnTx/>
                <a:uFillTx/>
                <a:latin typeface="Calibri" panose="020F0502020204030204" pitchFamily="34" charset="0"/>
                <a:ea typeface="+mn-ea"/>
                <a:cs typeface="+mn-cs"/>
              </a:rPr>
              <a:t>Autorità</a:t>
            </a:r>
            <a:r>
              <a:rPr kumimoji="0" lang="en-US" sz="2200" b="0" i="0" u="none" strike="noStrike" kern="1200" cap="none" spc="0" normalizeH="0" noProof="0" dirty="0" smtClean="0">
                <a:ln>
                  <a:noFill/>
                </a:ln>
                <a:solidFill>
                  <a:schemeClr val="tx1"/>
                </a:solidFill>
                <a:effectLst/>
                <a:uLnTx/>
                <a:uFillTx/>
                <a:latin typeface="Calibri" panose="020F0502020204030204" pitchFamily="34" charset="0"/>
                <a:ea typeface="+mn-ea"/>
                <a:cs typeface="+mn-cs"/>
              </a:rPr>
              <a:t> (</a:t>
            </a:r>
            <a:r>
              <a:rPr kumimoji="0" lang="en-US" sz="2200" b="0" i="0" u="none" strike="noStrike" kern="1200" cap="none" spc="0" normalizeH="0" noProof="0" dirty="0" err="1" smtClean="0">
                <a:ln>
                  <a:noFill/>
                </a:ln>
                <a:solidFill>
                  <a:schemeClr val="tx1"/>
                </a:solidFill>
                <a:effectLst/>
                <a:uLnTx/>
                <a:uFillTx/>
                <a:latin typeface="Calibri" panose="020F0502020204030204" pitchFamily="34" charset="0"/>
                <a:ea typeface="+mn-ea"/>
                <a:cs typeface="+mn-cs"/>
              </a:rPr>
              <a:t>protezione</a:t>
            </a:r>
            <a:r>
              <a:rPr kumimoji="0" lang="en-US" sz="2200" b="0" i="0" u="none" strike="noStrike" kern="1200" cap="none" spc="0" normalizeH="0" noProof="0" dirty="0" smtClean="0">
                <a:ln>
                  <a:noFill/>
                </a:ln>
                <a:solidFill>
                  <a:schemeClr val="tx1"/>
                </a:solidFill>
                <a:effectLst/>
                <a:uLnTx/>
                <a:uFillTx/>
                <a:latin typeface="Calibri" panose="020F0502020204030204" pitchFamily="34" charset="0"/>
                <a:ea typeface="+mn-ea"/>
                <a:cs typeface="+mn-cs"/>
              </a:rPr>
              <a:t> del bambino, </a:t>
            </a:r>
            <a:r>
              <a:rPr kumimoji="0" lang="en-US" sz="2200" b="0" i="0" u="none" strike="noStrike" kern="1200" cap="none" spc="0" normalizeH="0" noProof="0" dirty="0" err="1" smtClean="0">
                <a:ln>
                  <a:noFill/>
                </a:ln>
                <a:solidFill>
                  <a:schemeClr val="tx1"/>
                </a:solidFill>
                <a:effectLst/>
                <a:uLnTx/>
                <a:uFillTx/>
                <a:latin typeface="Calibri" panose="020F0502020204030204" pitchFamily="34" charset="0"/>
                <a:ea typeface="+mn-ea"/>
                <a:cs typeface="+mn-cs"/>
              </a:rPr>
              <a:t>polizia</a:t>
            </a:r>
            <a:r>
              <a:rPr kumimoji="0" lang="en-US" sz="2200" b="0" i="0" u="none" strike="noStrike" kern="1200" cap="none" spc="0" normalizeH="0" noProof="0" dirty="0" smtClean="0">
                <a:ln>
                  <a:noFill/>
                </a:ln>
                <a:solidFill>
                  <a:schemeClr val="tx1"/>
                </a:solidFill>
                <a:effectLst/>
                <a:uLnTx/>
                <a:uFillTx/>
                <a:latin typeface="Calibri" panose="020F0502020204030204" pitchFamily="34" charset="0"/>
                <a:ea typeface="+mn-ea"/>
                <a:cs typeface="+mn-cs"/>
              </a:rPr>
              <a:t>, </a:t>
            </a:r>
            <a:r>
              <a:rPr kumimoji="0" lang="en-US" sz="2200" b="0" i="0" u="none" strike="noStrike" kern="1200" cap="none" spc="0" normalizeH="0" noProof="0" dirty="0" err="1" smtClean="0">
                <a:ln>
                  <a:noFill/>
                </a:ln>
                <a:solidFill>
                  <a:schemeClr val="tx1"/>
                </a:solidFill>
                <a:effectLst/>
                <a:uLnTx/>
                <a:uFillTx/>
                <a:latin typeface="Calibri" panose="020F0502020204030204" pitchFamily="34" charset="0"/>
                <a:ea typeface="+mn-ea"/>
                <a:cs typeface="+mn-cs"/>
              </a:rPr>
              <a:t>ospedali</a:t>
            </a:r>
            <a:r>
              <a:rPr kumimoji="0" lang="en-US" sz="2200" b="0" i="0" u="none" strike="noStrike" kern="1200" cap="none" spc="0" normalizeH="0" noProof="0" dirty="0" smtClean="0">
                <a:ln>
                  <a:noFill/>
                </a:ln>
                <a:solidFill>
                  <a:schemeClr val="tx1"/>
                </a:solidFill>
                <a:effectLst/>
                <a:uLnTx/>
                <a:uFillTx/>
                <a:latin typeface="Calibri" panose="020F0502020204030204" pitchFamily="34" charset="0"/>
                <a:ea typeface="+mn-ea"/>
                <a:cs typeface="+mn-cs"/>
              </a:rPr>
              <a:t>, </a:t>
            </a:r>
            <a:r>
              <a:rPr kumimoji="0" lang="en-US" sz="2200" b="0" i="0" u="none" strike="noStrike" kern="1200" cap="none" spc="0" normalizeH="0" noProof="0" dirty="0" err="1" smtClean="0">
                <a:ln>
                  <a:noFill/>
                </a:ln>
                <a:solidFill>
                  <a:schemeClr val="tx1"/>
                </a:solidFill>
                <a:effectLst/>
                <a:uLnTx/>
                <a:uFillTx/>
                <a:latin typeface="Calibri" panose="020F0502020204030204" pitchFamily="34" charset="0"/>
                <a:ea typeface="+mn-ea"/>
                <a:cs typeface="+mn-cs"/>
              </a:rPr>
              <a:t>centri</a:t>
            </a:r>
            <a:r>
              <a:rPr kumimoji="0" lang="en-US" sz="2200" b="0" i="0" u="none" strike="noStrike" kern="1200" cap="none" spc="0" normalizeH="0" noProof="0" dirty="0" smtClean="0">
                <a:ln>
                  <a:noFill/>
                </a:ln>
                <a:solidFill>
                  <a:schemeClr val="tx1"/>
                </a:solidFill>
                <a:effectLst/>
                <a:uLnTx/>
                <a:uFillTx/>
                <a:latin typeface="Calibri" panose="020F0502020204030204" pitchFamily="34" charset="0"/>
                <a:ea typeface="+mn-ea"/>
                <a:cs typeface="+mn-cs"/>
              </a:rPr>
              <a:t> </a:t>
            </a:r>
            <a:r>
              <a:rPr kumimoji="0" lang="en-US" sz="2200" b="0" i="0" u="none" strike="noStrike" kern="1200" cap="none" spc="0" normalizeH="0" noProof="0" dirty="0" err="1" smtClean="0">
                <a:ln>
                  <a:noFill/>
                </a:ln>
                <a:solidFill>
                  <a:schemeClr val="tx1"/>
                </a:solidFill>
                <a:effectLst/>
                <a:uLnTx/>
                <a:uFillTx/>
                <a:latin typeface="Calibri" panose="020F0502020204030204" pitchFamily="34" charset="0"/>
                <a:ea typeface="+mn-ea"/>
                <a:cs typeface="+mn-cs"/>
              </a:rPr>
              <a:t>di</a:t>
            </a:r>
            <a:r>
              <a:rPr kumimoji="0" lang="en-US" sz="2200" b="0" i="0" u="none" strike="noStrike" kern="1200" cap="none" spc="0" normalizeH="0" noProof="0" dirty="0" smtClean="0">
                <a:ln>
                  <a:noFill/>
                </a:ln>
                <a:solidFill>
                  <a:schemeClr val="tx1"/>
                </a:solidFill>
                <a:effectLst/>
                <a:uLnTx/>
                <a:uFillTx/>
                <a:latin typeface="Calibri" panose="020F0502020204030204" pitchFamily="34" charset="0"/>
                <a:ea typeface="+mn-ea"/>
                <a:cs typeface="+mn-cs"/>
              </a:rPr>
              <a:t> </a:t>
            </a:r>
            <a:r>
              <a:rPr kumimoji="0" lang="en-US" sz="2200" b="0" i="0" u="none" strike="noStrike" kern="1200" cap="none" spc="0" normalizeH="0" noProof="0" dirty="0" err="1" smtClean="0">
                <a:ln>
                  <a:noFill/>
                </a:ln>
                <a:solidFill>
                  <a:schemeClr val="tx1"/>
                </a:solidFill>
                <a:effectLst/>
                <a:uLnTx/>
                <a:uFillTx/>
                <a:latin typeface="Calibri" panose="020F0502020204030204" pitchFamily="34" charset="0"/>
                <a:ea typeface="+mn-ea"/>
                <a:cs typeface="+mn-cs"/>
              </a:rPr>
              <a:t>sanità</a:t>
            </a:r>
            <a:r>
              <a:rPr kumimoji="0" lang="en-US" sz="2200" b="0" i="0" u="none" strike="noStrike" kern="1200" cap="none" spc="0" normalizeH="0" noProof="0" dirty="0" smtClean="0">
                <a:ln>
                  <a:noFill/>
                </a:ln>
                <a:solidFill>
                  <a:schemeClr val="tx1"/>
                </a:solidFill>
                <a:effectLst/>
                <a:uLnTx/>
                <a:uFillTx/>
                <a:latin typeface="Calibri" panose="020F0502020204030204" pitchFamily="34" charset="0"/>
                <a:ea typeface="+mn-ea"/>
                <a:cs typeface="+mn-cs"/>
              </a:rPr>
              <a:t>, </a:t>
            </a:r>
            <a:r>
              <a:rPr kumimoji="0" lang="en-US" sz="2200" b="0" i="0" u="none" strike="noStrike" kern="1200" cap="none" spc="0" normalizeH="0" noProof="0" dirty="0" err="1" smtClean="0">
                <a:ln>
                  <a:noFill/>
                </a:ln>
                <a:solidFill>
                  <a:schemeClr val="tx1"/>
                </a:solidFill>
                <a:effectLst/>
                <a:uLnTx/>
                <a:uFillTx/>
                <a:latin typeface="Calibri" panose="020F0502020204030204" pitchFamily="34" charset="0"/>
                <a:ea typeface="+mn-ea"/>
                <a:cs typeface="+mn-cs"/>
              </a:rPr>
              <a:t>avvocati</a:t>
            </a:r>
            <a:r>
              <a:rPr kumimoji="0" lang="en-US" sz="2200" b="0" i="0" u="none" strike="noStrike" kern="1200" cap="none" spc="0" normalizeH="0" noProof="0" dirty="0" smtClean="0">
                <a:ln>
                  <a:noFill/>
                </a:ln>
                <a:solidFill>
                  <a:schemeClr val="tx1"/>
                </a:solidFill>
                <a:effectLst/>
                <a:uLnTx/>
                <a:uFillTx/>
                <a:latin typeface="Calibri" panose="020F0502020204030204" pitchFamily="34" charset="0"/>
                <a:ea typeface="+mn-ea"/>
                <a:cs typeface="+mn-cs"/>
              </a:rPr>
              <a:t>, etc..)</a:t>
            </a:r>
            <a:endParaRPr kumimoji="0" lang="en-US" sz="2200" b="0" i="0" u="none" strike="noStrike" kern="1200" cap="none" spc="0" normalizeH="0" baseline="0" noProof="0" dirty="0" smtClean="0">
              <a:ln>
                <a:noFill/>
              </a:ln>
              <a:solidFill>
                <a:schemeClr val="tx1"/>
              </a:solidFill>
              <a:effectLst/>
              <a:uLnTx/>
              <a:uFillTx/>
              <a:latin typeface="Calibri" panose="020F0502020204030204" pitchFamily="34" charset="0"/>
              <a:ea typeface="+mn-ea"/>
              <a:cs typeface="+mn-cs"/>
            </a:endParaRPr>
          </a:p>
          <a:p>
            <a:pPr marL="0" marR="0" lvl="0" indent="0" algn="just"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US" sz="2200" b="0" i="0" u="none" strike="noStrike" kern="1200" cap="none" spc="0" normalizeH="0" baseline="0" noProof="0" dirty="0" smtClean="0">
                <a:ln>
                  <a:noFill/>
                </a:ln>
                <a:solidFill>
                  <a:schemeClr val="tx1"/>
                </a:solidFill>
                <a:effectLst/>
                <a:uLnTx/>
                <a:uFillTx/>
                <a:latin typeface="Calibri" panose="020F0502020204030204" pitchFamily="34" charset="0"/>
                <a:ea typeface="+mn-ea"/>
                <a:cs typeface="+mn-cs"/>
              </a:rPr>
              <a:t>► </a:t>
            </a:r>
            <a:r>
              <a:rPr kumimoji="0" lang="en-US" sz="2200" b="0" i="0" u="none" strike="noStrike" kern="1200" cap="none" spc="0" normalizeH="0" baseline="0" noProof="0" dirty="0" err="1" smtClean="0">
                <a:ln>
                  <a:noFill/>
                </a:ln>
                <a:solidFill>
                  <a:schemeClr val="tx1"/>
                </a:solidFill>
                <a:effectLst/>
                <a:uLnTx/>
                <a:uFillTx/>
                <a:latin typeface="Calibri" panose="020F0502020204030204" pitchFamily="34" charset="0"/>
                <a:ea typeface="+mn-ea"/>
                <a:cs typeface="+mn-cs"/>
              </a:rPr>
              <a:t>Altre</a:t>
            </a:r>
            <a:r>
              <a:rPr kumimoji="0" lang="en-US" sz="2200" b="0" i="0" u="none" strike="noStrike" kern="1200" cap="none" spc="0" normalizeH="0" baseline="0" noProof="0" dirty="0" smtClean="0">
                <a:ln>
                  <a:noFill/>
                </a:ln>
                <a:solidFill>
                  <a:schemeClr val="tx1"/>
                </a:solidFill>
                <a:effectLst/>
                <a:uLnTx/>
                <a:uFillTx/>
                <a:latin typeface="Calibri" panose="020F0502020204030204" pitchFamily="34" charset="0"/>
                <a:ea typeface="+mn-ea"/>
                <a:cs typeface="+mn-cs"/>
              </a:rPr>
              <a:t> </a:t>
            </a:r>
            <a:r>
              <a:rPr kumimoji="0" lang="en-US" sz="2200" b="0" i="0" u="none" strike="noStrike" kern="1200" cap="none" spc="0" normalizeH="0" baseline="0" noProof="0" dirty="0" err="1" smtClean="0">
                <a:ln>
                  <a:noFill/>
                </a:ln>
                <a:solidFill>
                  <a:schemeClr val="tx1"/>
                </a:solidFill>
                <a:effectLst/>
                <a:uLnTx/>
                <a:uFillTx/>
                <a:latin typeface="Calibri" panose="020F0502020204030204" pitchFamily="34" charset="0"/>
                <a:ea typeface="+mn-ea"/>
                <a:cs typeface="+mn-cs"/>
              </a:rPr>
              <a:t>strutture</a:t>
            </a:r>
            <a:r>
              <a:rPr kumimoji="0" lang="en-US" sz="2200" b="0" i="0" u="none" strike="noStrike" kern="1200" cap="none" spc="0" normalizeH="0" baseline="0" noProof="0" dirty="0" smtClean="0">
                <a:ln>
                  <a:noFill/>
                </a:ln>
                <a:solidFill>
                  <a:schemeClr val="tx1"/>
                </a:solidFill>
                <a:effectLst/>
                <a:uLnTx/>
                <a:uFillTx/>
                <a:latin typeface="Calibri" panose="020F0502020204030204" pitchFamily="34" charset="0"/>
                <a:ea typeface="+mn-ea"/>
                <a:cs typeface="+mn-cs"/>
              </a:rPr>
              <a:t> </a:t>
            </a:r>
            <a:r>
              <a:rPr kumimoji="0" lang="en-US" sz="2200" b="0" i="0" u="none" strike="noStrike" kern="1200" cap="none" spc="0" normalizeH="0" baseline="0" noProof="0" dirty="0" err="1" smtClean="0">
                <a:ln>
                  <a:noFill/>
                </a:ln>
                <a:solidFill>
                  <a:schemeClr val="tx1"/>
                </a:solidFill>
                <a:effectLst/>
                <a:uLnTx/>
                <a:uFillTx/>
                <a:latin typeface="Calibri" panose="020F0502020204030204" pitchFamily="34" charset="0"/>
                <a:ea typeface="+mn-ea"/>
                <a:cs typeface="+mn-cs"/>
              </a:rPr>
              <a:t>di</a:t>
            </a:r>
            <a:r>
              <a:rPr kumimoji="0" lang="en-US" sz="2200" b="0" i="0" u="none" strike="noStrike" kern="1200" cap="none" spc="0" normalizeH="0" baseline="0" noProof="0" dirty="0" smtClean="0">
                <a:ln>
                  <a:noFill/>
                </a:ln>
                <a:solidFill>
                  <a:schemeClr val="tx1"/>
                </a:solidFill>
                <a:effectLst/>
                <a:uLnTx/>
                <a:uFillTx/>
                <a:latin typeface="Calibri" panose="020F0502020204030204" pitchFamily="34" charset="0"/>
                <a:ea typeface="+mn-ea"/>
                <a:cs typeface="+mn-cs"/>
              </a:rPr>
              <a:t> </a:t>
            </a:r>
            <a:r>
              <a:rPr kumimoji="0" lang="en-US" sz="2200" b="0" i="0" u="none" strike="noStrike" kern="1200" cap="none" spc="0" normalizeH="0" baseline="0" noProof="0" dirty="0" err="1" smtClean="0">
                <a:ln>
                  <a:noFill/>
                </a:ln>
                <a:solidFill>
                  <a:schemeClr val="tx1"/>
                </a:solidFill>
                <a:effectLst/>
                <a:uLnTx/>
                <a:uFillTx/>
                <a:latin typeface="Calibri" panose="020F0502020204030204" pitchFamily="34" charset="0"/>
                <a:ea typeface="+mn-ea"/>
                <a:cs typeface="+mn-cs"/>
              </a:rPr>
              <a:t>supporto</a:t>
            </a:r>
            <a:r>
              <a:rPr kumimoji="0" lang="en-US" sz="2200" b="0" i="0" u="none" strike="noStrike" kern="1200" cap="none" spc="0" normalizeH="0" baseline="0" noProof="0" dirty="0" smtClean="0">
                <a:ln>
                  <a:noFill/>
                </a:ln>
                <a:solidFill>
                  <a:schemeClr val="tx1"/>
                </a:solidFill>
                <a:effectLst/>
                <a:uLnTx/>
                <a:uFillTx/>
                <a:latin typeface="Calibri" panose="020F0502020204030204" pitchFamily="34" charset="0"/>
                <a:ea typeface="+mn-ea"/>
                <a:cs typeface="+mn-cs"/>
              </a:rPr>
              <a:t> (</a:t>
            </a:r>
            <a:r>
              <a:rPr kumimoji="0" lang="en-US" sz="2200" b="0" i="0" u="none" strike="noStrike" kern="1200" cap="none" spc="0" normalizeH="0" baseline="0" noProof="0" dirty="0" err="1" smtClean="0">
                <a:ln>
                  <a:noFill/>
                </a:ln>
                <a:solidFill>
                  <a:schemeClr val="tx1"/>
                </a:solidFill>
                <a:effectLst/>
                <a:uLnTx/>
                <a:uFillTx/>
                <a:latin typeface="Calibri" panose="020F0502020204030204" pitchFamily="34" charset="0"/>
                <a:ea typeface="+mn-ea"/>
                <a:cs typeface="+mn-cs"/>
              </a:rPr>
              <a:t>centri</a:t>
            </a:r>
            <a:r>
              <a:rPr kumimoji="0" lang="en-US" sz="2200" b="0" i="0" u="none" strike="noStrike" kern="1200" cap="none" spc="0" normalizeH="0" baseline="0" noProof="0" dirty="0" smtClean="0">
                <a:ln>
                  <a:noFill/>
                </a:ln>
                <a:solidFill>
                  <a:schemeClr val="tx1"/>
                </a:solidFill>
                <a:effectLst/>
                <a:uLnTx/>
                <a:uFillTx/>
                <a:latin typeface="Calibri" panose="020F0502020204030204" pitchFamily="34" charset="0"/>
                <a:ea typeface="+mn-ea"/>
                <a:cs typeface="+mn-cs"/>
              </a:rPr>
              <a:t> </a:t>
            </a:r>
            <a:r>
              <a:rPr kumimoji="0" lang="en-US" sz="2200" b="0" i="0" u="none" strike="noStrike" kern="1200" cap="none" spc="0" normalizeH="0" baseline="0" noProof="0" dirty="0" err="1" smtClean="0">
                <a:ln>
                  <a:noFill/>
                </a:ln>
                <a:solidFill>
                  <a:schemeClr val="tx1"/>
                </a:solidFill>
                <a:effectLst/>
                <a:uLnTx/>
                <a:uFillTx/>
                <a:latin typeface="Calibri" panose="020F0502020204030204" pitchFamily="34" charset="0"/>
                <a:ea typeface="+mn-ea"/>
                <a:cs typeface="+mn-cs"/>
              </a:rPr>
              <a:t>di</a:t>
            </a:r>
            <a:r>
              <a:rPr kumimoji="0" lang="en-US" sz="2200" b="0" i="0" u="none" strike="noStrike" kern="1200" cap="none" spc="0" normalizeH="0" baseline="0" noProof="0" dirty="0" smtClean="0">
                <a:ln>
                  <a:noFill/>
                </a:ln>
                <a:solidFill>
                  <a:schemeClr val="tx1"/>
                </a:solidFill>
                <a:effectLst/>
                <a:uLnTx/>
                <a:uFillTx/>
                <a:latin typeface="Calibri" panose="020F0502020204030204" pitchFamily="34" charset="0"/>
                <a:ea typeface="+mn-ea"/>
                <a:cs typeface="+mn-cs"/>
              </a:rPr>
              <a:t> </a:t>
            </a:r>
            <a:r>
              <a:rPr kumimoji="0" lang="en-US" sz="2200" b="0" i="0" u="none" strike="noStrike" kern="1200" cap="none" spc="0" normalizeH="0" baseline="0" noProof="0" dirty="0" err="1" smtClean="0">
                <a:ln>
                  <a:noFill/>
                </a:ln>
                <a:solidFill>
                  <a:schemeClr val="tx1"/>
                </a:solidFill>
                <a:effectLst/>
                <a:uLnTx/>
                <a:uFillTx/>
                <a:latin typeface="Calibri" panose="020F0502020204030204" pitchFamily="34" charset="0"/>
                <a:ea typeface="+mn-ea"/>
                <a:cs typeface="+mn-cs"/>
              </a:rPr>
              <a:t>prevenzione</a:t>
            </a:r>
            <a:r>
              <a:rPr kumimoji="0" lang="en-US" sz="2200" b="0" i="0" u="none" strike="noStrike" kern="1200" cap="none" spc="0" normalizeH="0" baseline="0" noProof="0" dirty="0" smtClean="0">
                <a:ln>
                  <a:noFill/>
                </a:ln>
                <a:solidFill>
                  <a:schemeClr val="tx1"/>
                </a:solidFill>
                <a:effectLst/>
                <a:uLnTx/>
                <a:uFillTx/>
                <a:latin typeface="Calibri" panose="020F0502020204030204" pitchFamily="34" charset="0"/>
                <a:ea typeface="+mn-ea"/>
                <a:cs typeface="+mn-cs"/>
              </a:rPr>
              <a:t>, NGO,</a:t>
            </a:r>
            <a:r>
              <a:rPr kumimoji="0" lang="en-US" sz="2200" b="0" i="0" u="none" strike="noStrike" kern="1200" cap="none" spc="0" normalizeH="0" noProof="0" dirty="0" smtClean="0">
                <a:ln>
                  <a:noFill/>
                </a:ln>
                <a:solidFill>
                  <a:schemeClr val="tx1"/>
                </a:solidFill>
                <a:effectLst/>
                <a:uLnTx/>
                <a:uFillTx/>
                <a:latin typeface="Calibri" panose="020F0502020204030204" pitchFamily="34" charset="0"/>
                <a:ea typeface="+mn-ea"/>
                <a:cs typeface="+mn-cs"/>
              </a:rPr>
              <a:t> </a:t>
            </a:r>
            <a:r>
              <a:rPr kumimoji="0" lang="en-US" sz="2200" b="0" i="0" u="none" strike="noStrike" kern="1200" cap="none" spc="0" normalizeH="0" noProof="0" dirty="0" err="1" smtClean="0">
                <a:ln>
                  <a:noFill/>
                </a:ln>
                <a:solidFill>
                  <a:schemeClr val="tx1"/>
                </a:solidFill>
                <a:effectLst/>
                <a:uLnTx/>
                <a:uFillTx/>
                <a:latin typeface="Calibri" panose="020F0502020204030204" pitchFamily="34" charset="0"/>
                <a:ea typeface="+mn-ea"/>
                <a:cs typeface="+mn-cs"/>
              </a:rPr>
              <a:t>associazioni</a:t>
            </a:r>
            <a:r>
              <a:rPr kumimoji="0" lang="en-US" sz="2200" b="0" i="0" u="none" strike="noStrike" kern="1200" cap="none" spc="0" normalizeH="0" noProof="0" dirty="0" smtClean="0">
                <a:ln>
                  <a:noFill/>
                </a:ln>
                <a:solidFill>
                  <a:schemeClr val="tx1"/>
                </a:solidFill>
                <a:effectLst/>
                <a:uLnTx/>
                <a:uFillTx/>
                <a:latin typeface="Calibri" panose="020F0502020204030204" pitchFamily="34" charset="0"/>
                <a:ea typeface="+mn-ea"/>
                <a:cs typeface="+mn-cs"/>
              </a:rPr>
              <a:t> </a:t>
            </a:r>
            <a:r>
              <a:rPr kumimoji="0" lang="en-US" sz="2200" b="0" i="0" u="none" strike="noStrike" kern="1200" cap="none" spc="0" normalizeH="0" noProof="0" dirty="0" err="1" smtClean="0">
                <a:ln>
                  <a:noFill/>
                </a:ln>
                <a:solidFill>
                  <a:schemeClr val="tx1"/>
                </a:solidFill>
                <a:effectLst/>
                <a:uLnTx/>
                <a:uFillTx/>
                <a:latin typeface="Calibri" panose="020F0502020204030204" pitchFamily="34" charset="0"/>
                <a:ea typeface="+mn-ea"/>
                <a:cs typeface="+mn-cs"/>
              </a:rPr>
              <a:t>di</a:t>
            </a:r>
            <a:r>
              <a:rPr kumimoji="0" lang="en-US" sz="2200" b="0" i="0" u="none" strike="noStrike" kern="1200" cap="none" spc="0" normalizeH="0" noProof="0" dirty="0" smtClean="0">
                <a:ln>
                  <a:noFill/>
                </a:ln>
                <a:solidFill>
                  <a:schemeClr val="tx1"/>
                </a:solidFill>
                <a:effectLst/>
                <a:uLnTx/>
                <a:uFillTx/>
                <a:latin typeface="Calibri" panose="020F0502020204030204" pitchFamily="34" charset="0"/>
                <a:ea typeface="+mn-ea"/>
                <a:cs typeface="+mn-cs"/>
              </a:rPr>
              <a:t> </a:t>
            </a:r>
            <a:r>
              <a:rPr kumimoji="0" lang="en-US" sz="2200" b="0" i="0" u="none" strike="noStrike" kern="1200" cap="none" spc="0" normalizeH="0" noProof="0" dirty="0" err="1" smtClean="0">
                <a:ln>
                  <a:noFill/>
                </a:ln>
                <a:solidFill>
                  <a:schemeClr val="tx1"/>
                </a:solidFill>
                <a:effectLst/>
                <a:uLnTx/>
                <a:uFillTx/>
                <a:latin typeface="Calibri" panose="020F0502020204030204" pitchFamily="34" charset="0"/>
                <a:ea typeface="+mn-ea"/>
                <a:cs typeface="+mn-cs"/>
              </a:rPr>
              <a:t>quartiere</a:t>
            </a:r>
            <a:r>
              <a:rPr kumimoji="0" lang="en-US" sz="2200" b="0" i="0" u="none" strike="noStrike" kern="1200" cap="none" spc="0" normalizeH="0" noProof="0" dirty="0" smtClean="0">
                <a:ln>
                  <a:noFill/>
                </a:ln>
                <a:solidFill>
                  <a:schemeClr val="tx1"/>
                </a:solidFill>
                <a:effectLst/>
                <a:uLnTx/>
                <a:uFillTx/>
                <a:latin typeface="Calibri" panose="020F0502020204030204" pitchFamily="34" charset="0"/>
                <a:ea typeface="+mn-ea"/>
                <a:cs typeface="+mn-cs"/>
              </a:rPr>
              <a:t>, </a:t>
            </a:r>
            <a:r>
              <a:rPr kumimoji="0" lang="en-US" sz="2200" b="0" i="0" u="none" strike="noStrike" kern="1200" cap="none" spc="0" normalizeH="0" noProof="0" dirty="0" err="1" smtClean="0">
                <a:ln>
                  <a:noFill/>
                </a:ln>
                <a:solidFill>
                  <a:schemeClr val="tx1"/>
                </a:solidFill>
                <a:effectLst/>
                <a:uLnTx/>
                <a:uFillTx/>
                <a:latin typeface="Calibri" panose="020F0502020204030204" pitchFamily="34" charset="0"/>
                <a:ea typeface="+mn-ea"/>
                <a:cs typeface="+mn-cs"/>
              </a:rPr>
              <a:t>centri</a:t>
            </a:r>
            <a:r>
              <a:rPr kumimoji="0" lang="en-US" sz="2200" b="0" i="0" u="none" strike="noStrike" kern="1200" cap="none" spc="0" normalizeH="0" noProof="0" dirty="0" smtClean="0">
                <a:ln>
                  <a:noFill/>
                </a:ln>
                <a:solidFill>
                  <a:schemeClr val="tx1"/>
                </a:solidFill>
                <a:effectLst/>
                <a:uLnTx/>
                <a:uFillTx/>
                <a:latin typeface="Calibri" panose="020F0502020204030204" pitchFamily="34" charset="0"/>
                <a:ea typeface="+mn-ea"/>
                <a:cs typeface="+mn-cs"/>
              </a:rPr>
              <a:t> </a:t>
            </a:r>
            <a:r>
              <a:rPr kumimoji="0" lang="en-US" sz="2200" b="0" i="0" u="none" strike="noStrike" kern="1200" cap="none" spc="0" normalizeH="0" noProof="0" dirty="0" err="1" smtClean="0">
                <a:ln>
                  <a:noFill/>
                </a:ln>
                <a:solidFill>
                  <a:schemeClr val="tx1"/>
                </a:solidFill>
                <a:effectLst/>
                <a:uLnTx/>
                <a:uFillTx/>
                <a:latin typeface="Calibri" panose="020F0502020204030204" pitchFamily="34" charset="0"/>
                <a:ea typeface="+mn-ea"/>
                <a:cs typeface="+mn-cs"/>
              </a:rPr>
              <a:t>di</a:t>
            </a:r>
            <a:r>
              <a:rPr kumimoji="0" lang="en-US" sz="2200" b="0" i="0" u="none" strike="noStrike" kern="1200" cap="none" spc="0" normalizeH="0" noProof="0" dirty="0" smtClean="0">
                <a:ln>
                  <a:noFill/>
                </a:ln>
                <a:solidFill>
                  <a:schemeClr val="tx1"/>
                </a:solidFill>
                <a:effectLst/>
                <a:uLnTx/>
                <a:uFillTx/>
                <a:latin typeface="Calibri" panose="020F0502020204030204" pitchFamily="34" charset="0"/>
                <a:ea typeface="+mn-ea"/>
                <a:cs typeface="+mn-cs"/>
              </a:rPr>
              <a:t> </a:t>
            </a:r>
            <a:r>
              <a:rPr kumimoji="0" lang="en-US" sz="2200" b="0" i="0" u="none" strike="noStrike" kern="1200" cap="none" spc="0" normalizeH="0" noProof="0" dirty="0" err="1" smtClean="0">
                <a:ln>
                  <a:noFill/>
                </a:ln>
                <a:solidFill>
                  <a:schemeClr val="tx1"/>
                </a:solidFill>
                <a:effectLst/>
                <a:uLnTx/>
                <a:uFillTx/>
                <a:latin typeface="Calibri" panose="020F0502020204030204" pitchFamily="34" charset="0"/>
                <a:ea typeface="+mn-ea"/>
                <a:cs typeface="+mn-cs"/>
              </a:rPr>
              <a:t>supporto</a:t>
            </a:r>
            <a:r>
              <a:rPr kumimoji="0" lang="en-US" sz="2200" b="0" i="0" u="none" strike="noStrike" kern="1200" cap="none" spc="0" normalizeH="0" noProof="0" dirty="0" smtClean="0">
                <a:ln>
                  <a:noFill/>
                </a:ln>
                <a:solidFill>
                  <a:schemeClr val="tx1"/>
                </a:solidFill>
                <a:effectLst/>
                <a:uLnTx/>
                <a:uFillTx/>
                <a:latin typeface="Calibri" panose="020F0502020204030204" pitchFamily="34" charset="0"/>
                <a:ea typeface="+mn-ea"/>
                <a:cs typeface="+mn-cs"/>
              </a:rPr>
              <a:t> e </a:t>
            </a:r>
            <a:r>
              <a:rPr kumimoji="0" lang="en-US" sz="2200" b="0" i="0" u="none" strike="noStrike" kern="1200" cap="none" spc="0" normalizeH="0" noProof="0" dirty="0" err="1" smtClean="0">
                <a:ln>
                  <a:noFill/>
                </a:ln>
                <a:solidFill>
                  <a:schemeClr val="tx1"/>
                </a:solidFill>
                <a:effectLst/>
                <a:uLnTx/>
                <a:uFillTx/>
                <a:latin typeface="Calibri" panose="020F0502020204030204" pitchFamily="34" charset="0"/>
                <a:ea typeface="+mn-ea"/>
                <a:cs typeface="+mn-cs"/>
              </a:rPr>
              <a:t>formazione</a:t>
            </a:r>
            <a:r>
              <a:rPr kumimoji="0" lang="en-US" sz="2200" b="0" i="0" u="none" strike="noStrike" kern="1200" cap="none" spc="0" normalizeH="0" noProof="0" dirty="0" smtClean="0">
                <a:ln>
                  <a:noFill/>
                </a:ln>
                <a:solidFill>
                  <a:schemeClr val="tx1"/>
                </a:solidFill>
                <a:effectLst/>
                <a:uLnTx/>
                <a:uFillTx/>
                <a:latin typeface="Calibri" panose="020F0502020204030204" pitchFamily="34" charset="0"/>
                <a:ea typeface="+mn-ea"/>
                <a:cs typeface="+mn-cs"/>
              </a:rPr>
              <a:t>, </a:t>
            </a:r>
            <a:r>
              <a:rPr kumimoji="0" lang="en-US" sz="2200" b="0" i="0" u="none" strike="noStrike" kern="1200" cap="none" spc="0" normalizeH="0" noProof="0" dirty="0" err="1" smtClean="0">
                <a:ln>
                  <a:noFill/>
                </a:ln>
                <a:solidFill>
                  <a:schemeClr val="tx1"/>
                </a:solidFill>
                <a:effectLst/>
                <a:uLnTx/>
                <a:uFillTx/>
                <a:latin typeface="Calibri" panose="020F0502020204030204" pitchFamily="34" charset="0"/>
                <a:ea typeface="+mn-ea"/>
                <a:cs typeface="+mn-cs"/>
              </a:rPr>
              <a:t>gruppi</a:t>
            </a:r>
            <a:r>
              <a:rPr kumimoji="0" lang="en-US" sz="2200" b="0" i="0" u="none" strike="noStrike" kern="1200" cap="none" spc="0" normalizeH="0" noProof="0" dirty="0" smtClean="0">
                <a:ln>
                  <a:noFill/>
                </a:ln>
                <a:solidFill>
                  <a:schemeClr val="tx1"/>
                </a:solidFill>
                <a:effectLst/>
                <a:uLnTx/>
                <a:uFillTx/>
                <a:latin typeface="Calibri" panose="020F0502020204030204" pitchFamily="34" charset="0"/>
                <a:ea typeface="+mn-ea"/>
                <a:cs typeface="+mn-cs"/>
              </a:rPr>
              <a:t> </a:t>
            </a:r>
            <a:r>
              <a:rPr kumimoji="0" lang="en-US" sz="2200" b="0" i="0" u="none" strike="noStrike" kern="1200" cap="none" spc="0" normalizeH="0" noProof="0" dirty="0" err="1" smtClean="0">
                <a:ln>
                  <a:noFill/>
                </a:ln>
                <a:solidFill>
                  <a:schemeClr val="tx1"/>
                </a:solidFill>
                <a:effectLst/>
                <a:uLnTx/>
                <a:uFillTx/>
                <a:latin typeface="Calibri" panose="020F0502020204030204" pitchFamily="34" charset="0"/>
                <a:ea typeface="+mn-ea"/>
                <a:cs typeface="+mn-cs"/>
              </a:rPr>
              <a:t>di</a:t>
            </a:r>
            <a:r>
              <a:rPr kumimoji="0" lang="en-US" sz="2200" b="0" i="0" u="none" strike="noStrike" kern="1200" cap="none" spc="0" normalizeH="0" noProof="0" dirty="0" smtClean="0">
                <a:ln>
                  <a:noFill/>
                </a:ln>
                <a:solidFill>
                  <a:schemeClr val="tx1"/>
                </a:solidFill>
                <a:effectLst/>
                <a:uLnTx/>
                <a:uFillTx/>
                <a:latin typeface="Calibri" panose="020F0502020204030204" pitchFamily="34" charset="0"/>
                <a:ea typeface="+mn-ea"/>
                <a:cs typeface="+mn-cs"/>
              </a:rPr>
              <a:t> </a:t>
            </a:r>
            <a:r>
              <a:rPr kumimoji="0" lang="en-US" sz="2200" b="0" i="0" u="none" strike="noStrike" kern="1200" cap="none" spc="0" normalizeH="0" noProof="0" dirty="0" err="1" smtClean="0">
                <a:ln>
                  <a:noFill/>
                </a:ln>
                <a:solidFill>
                  <a:schemeClr val="tx1"/>
                </a:solidFill>
                <a:effectLst/>
                <a:uLnTx/>
                <a:uFillTx/>
                <a:latin typeface="Calibri" panose="020F0502020204030204" pitchFamily="34" charset="0"/>
                <a:ea typeface="+mn-ea"/>
                <a:cs typeface="+mn-cs"/>
              </a:rPr>
              <a:t>servizio</a:t>
            </a:r>
            <a:r>
              <a:rPr kumimoji="0" lang="en-US" sz="2200" b="0" i="0" u="none" strike="noStrike" kern="1200" cap="none" spc="0" normalizeH="0" noProof="0" dirty="0" smtClean="0">
                <a:ln>
                  <a:noFill/>
                </a:ln>
                <a:solidFill>
                  <a:schemeClr val="tx1"/>
                </a:solidFill>
                <a:effectLst/>
                <a:uLnTx/>
                <a:uFillTx/>
                <a:latin typeface="Calibri" panose="020F0502020204030204" pitchFamily="34" charset="0"/>
                <a:ea typeface="+mn-ea"/>
                <a:cs typeface="+mn-cs"/>
              </a:rPr>
              <a:t>, </a:t>
            </a:r>
            <a:r>
              <a:rPr kumimoji="0" lang="en-US" sz="2200" b="0" i="0" u="none" strike="noStrike" kern="1200" cap="none" spc="0" normalizeH="0" noProof="0" dirty="0" err="1" smtClean="0">
                <a:ln>
                  <a:noFill/>
                </a:ln>
                <a:solidFill>
                  <a:schemeClr val="tx1"/>
                </a:solidFill>
                <a:effectLst/>
                <a:uLnTx/>
                <a:uFillTx/>
                <a:latin typeface="Calibri" panose="020F0502020204030204" pitchFamily="34" charset="0"/>
                <a:ea typeface="+mn-ea"/>
                <a:cs typeface="+mn-cs"/>
              </a:rPr>
              <a:t>imprese</a:t>
            </a:r>
            <a:r>
              <a:rPr kumimoji="0" lang="en-US" sz="2200" b="0" i="0" u="none" strike="noStrike" kern="1200" cap="none" spc="0" normalizeH="0" noProof="0" dirty="0" smtClean="0">
                <a:ln>
                  <a:noFill/>
                </a:ln>
                <a:solidFill>
                  <a:schemeClr val="tx1"/>
                </a:solidFill>
                <a:effectLst/>
                <a:uLnTx/>
                <a:uFillTx/>
                <a:latin typeface="Calibri" panose="020F0502020204030204" pitchFamily="34" charset="0"/>
                <a:ea typeface="+mn-ea"/>
                <a:cs typeface="+mn-cs"/>
              </a:rPr>
              <a:t> e </a:t>
            </a:r>
            <a:r>
              <a:rPr kumimoji="0" lang="en-US" sz="2200" b="0" i="0" u="none" strike="noStrike" kern="1200" cap="none" spc="0" normalizeH="0" noProof="0" dirty="0" err="1" smtClean="0">
                <a:ln>
                  <a:noFill/>
                </a:ln>
                <a:solidFill>
                  <a:schemeClr val="tx1"/>
                </a:solidFill>
                <a:effectLst/>
                <a:uLnTx/>
                <a:uFillTx/>
                <a:latin typeface="Calibri" panose="020F0502020204030204" pitchFamily="34" charset="0"/>
                <a:ea typeface="+mn-ea"/>
                <a:cs typeface="+mn-cs"/>
              </a:rPr>
              <a:t>organizzazioni</a:t>
            </a:r>
            <a:r>
              <a:rPr kumimoji="0" lang="en-US" sz="2200" b="0" i="0" u="none" strike="noStrike" kern="1200" cap="none" spc="0" normalizeH="0" noProof="0" dirty="0" smtClean="0">
                <a:ln>
                  <a:noFill/>
                </a:ln>
                <a:solidFill>
                  <a:schemeClr val="tx1"/>
                </a:solidFill>
                <a:effectLst/>
                <a:uLnTx/>
                <a:uFillTx/>
                <a:latin typeface="Calibri" panose="020F0502020204030204" pitchFamily="34" charset="0"/>
                <a:ea typeface="+mn-ea"/>
                <a:cs typeface="+mn-cs"/>
              </a:rPr>
              <a:t> </a:t>
            </a:r>
            <a:r>
              <a:rPr kumimoji="0" lang="en-US" sz="2200" b="0" i="0" u="none" strike="noStrike" kern="1200" cap="none" spc="0" normalizeH="0" noProof="0" dirty="0" err="1" smtClean="0">
                <a:ln>
                  <a:noFill/>
                </a:ln>
                <a:solidFill>
                  <a:schemeClr val="tx1"/>
                </a:solidFill>
                <a:effectLst/>
                <a:uLnTx/>
                <a:uFillTx/>
                <a:latin typeface="Calibri" panose="020F0502020204030204" pitchFamily="34" charset="0"/>
                <a:ea typeface="+mn-ea"/>
                <a:cs typeface="+mn-cs"/>
              </a:rPr>
              <a:t>religiose</a:t>
            </a:r>
            <a:r>
              <a:rPr lang="en-US" sz="2200" dirty="0" smtClean="0">
                <a:latin typeface="Calibri" panose="020F0502020204030204" pitchFamily="34" charset="0"/>
              </a:rPr>
              <a:t>, </a:t>
            </a:r>
            <a:r>
              <a:rPr lang="en-US" sz="2200" dirty="0" err="1" smtClean="0">
                <a:latin typeface="Calibri" panose="020F0502020204030204" pitchFamily="34" charset="0"/>
              </a:rPr>
              <a:t>ecc</a:t>
            </a:r>
            <a:r>
              <a:rPr lang="en-US" sz="2200" dirty="0" smtClean="0">
                <a:latin typeface="Calibri" panose="020F0502020204030204" pitchFamily="34" charset="0"/>
              </a:rPr>
              <a:t>..)</a:t>
            </a:r>
            <a:endParaRPr kumimoji="0" lang="en-US" sz="2200" b="0" i="0" u="none" strike="noStrike" kern="1200" cap="none" spc="0" normalizeH="0" baseline="0" noProof="0" dirty="0" smtClean="0">
              <a:ln>
                <a:noFill/>
              </a:ln>
              <a:solidFill>
                <a:schemeClr val="tx1"/>
              </a:solidFill>
              <a:effectLst/>
              <a:uLnTx/>
              <a:uFillTx/>
              <a:latin typeface="Calibri" panose="020F0502020204030204" pitchFamily="34" charset="0"/>
              <a:ea typeface="+mn-ea"/>
              <a:cs typeface="+mn-cs"/>
            </a:endParaRPr>
          </a:p>
          <a:p>
            <a:pPr marL="0" marR="0" lvl="0" indent="0" algn="just"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kumimoji="0" lang="en-US" sz="2200" b="0" i="0" u="none" strike="noStrike" kern="1200" cap="none" spc="0" normalizeH="0" baseline="0" noProof="0" dirty="0" smtClean="0">
              <a:ln>
                <a:noFill/>
              </a:ln>
              <a:solidFill>
                <a:schemeClr val="tx1"/>
              </a:solidFill>
              <a:effectLst/>
              <a:uLnTx/>
              <a:uFillTx/>
              <a:latin typeface="Calibri" panose="020F0502020204030204" pitchFamily="34" charset="0"/>
              <a:ea typeface="+mn-ea"/>
              <a:cs typeface="+mn-cs"/>
            </a:endParaRPr>
          </a:p>
          <a:p>
            <a:pPr marL="0" marR="0" lvl="0" indent="0" algn="just"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kumimoji="0" lang="en-US" sz="2200" b="0" i="0" u="none" strike="noStrike" kern="1200" cap="none" spc="0" normalizeH="0" baseline="0" noProof="0" dirty="0" smtClean="0">
              <a:ln>
                <a:noFill/>
              </a:ln>
              <a:solidFill>
                <a:schemeClr val="tx1"/>
              </a:solidFill>
              <a:effectLst/>
              <a:uLnTx/>
              <a:uFillTx/>
              <a:latin typeface="Calibri" panose="020F0502020204030204" pitchFamily="34" charset="0"/>
              <a:ea typeface="+mn-ea"/>
              <a:cs typeface="+mn-cs"/>
            </a:endParaRPr>
          </a:p>
          <a:p>
            <a:pPr marL="0" marR="0" lvl="0" indent="0" algn="just"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kumimoji="0" lang="en-US" sz="2200" b="0" i="0" u="none" strike="noStrike" kern="1200" cap="none" spc="0" normalizeH="0" baseline="0" noProof="0" dirty="0" smtClean="0">
              <a:ln>
                <a:noFill/>
              </a:ln>
              <a:solidFill>
                <a:schemeClr val="tx1"/>
              </a:solidFill>
              <a:effectLst/>
              <a:uLnTx/>
              <a:uFillTx/>
              <a:latin typeface="Calibri" panose="020F0502020204030204" pitchFamily="34" charset="0"/>
              <a:ea typeface="+mn-ea"/>
              <a:cs typeface="+mn-cs"/>
            </a:endParaRPr>
          </a:p>
        </p:txBody>
      </p:sp>
      <p:sp>
        <p:nvSpPr>
          <p:cNvPr id="6" name="Content Placeholder 2"/>
          <p:cNvSpPr txBox="1">
            <a:spLocks/>
          </p:cNvSpPr>
          <p:nvPr/>
        </p:nvSpPr>
        <p:spPr>
          <a:xfrm>
            <a:off x="533400" y="1079501"/>
            <a:ext cx="5163200" cy="482599"/>
          </a:xfrm>
          <a:prstGeom prst="rect">
            <a:avLst/>
          </a:prstGeom>
        </p:spPr>
        <p:txBody>
          <a:bodyPr vert="horz" lIns="54000" tIns="54000" rIns="54000" bIns="54000" rtlCol="0">
            <a:noAutofit/>
          </a:bodyPr>
          <a:lstStyle/>
          <a:p>
            <a:pPr marL="0" marR="0" lvl="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sz="2800" b="1" i="1" dirty="0" smtClean="0">
                <a:solidFill>
                  <a:srgbClr val="DF145E"/>
                </a:solidFill>
                <a:latin typeface="Calibri" panose="020F0502020204030204" pitchFamily="34" charset="0"/>
              </a:rPr>
              <a:t>“La </a:t>
            </a:r>
            <a:r>
              <a:rPr lang="en-US" sz="2800" b="1" i="1" dirty="0" err="1" smtClean="0">
                <a:solidFill>
                  <a:srgbClr val="DF145E"/>
                </a:solidFill>
                <a:latin typeface="Calibri" panose="020F0502020204030204" pitchFamily="34" charset="0"/>
              </a:rPr>
              <a:t>gentilezza</a:t>
            </a:r>
            <a:r>
              <a:rPr lang="en-US" sz="2800" b="1" i="1" dirty="0" smtClean="0">
                <a:solidFill>
                  <a:srgbClr val="DF145E"/>
                </a:solidFill>
                <a:latin typeface="Calibri" panose="020F0502020204030204" pitchFamily="34" charset="0"/>
              </a:rPr>
              <a:t> è </a:t>
            </a:r>
            <a:r>
              <a:rPr lang="en-US" sz="2800" b="1" i="1" dirty="0" err="1" smtClean="0">
                <a:solidFill>
                  <a:srgbClr val="DF145E"/>
                </a:solidFill>
                <a:latin typeface="Calibri" panose="020F0502020204030204" pitchFamily="34" charset="0"/>
              </a:rPr>
              <a:t>contagiosa</a:t>
            </a:r>
            <a:r>
              <a:rPr lang="en-US" sz="2800" b="1" i="1" dirty="0" smtClean="0">
                <a:solidFill>
                  <a:srgbClr val="DF145E"/>
                </a:solidFill>
                <a:latin typeface="Calibri" panose="020F0502020204030204" pitchFamily="34" charset="0"/>
              </a:rPr>
              <a:t>!”</a:t>
            </a:r>
            <a:endParaRPr kumimoji="0" lang="en-US" sz="2800" b="1" i="1" u="none" strike="noStrike" kern="1200" cap="none" spc="0" normalizeH="0" baseline="0" noProof="0" dirty="0" smtClean="0">
              <a:ln>
                <a:noFill/>
              </a:ln>
              <a:solidFill>
                <a:srgbClr val="DF145E"/>
              </a:solidFill>
              <a:effectLst/>
              <a:uLnTx/>
              <a:uFillTx/>
              <a:latin typeface="Calibri" panose="020F0502020204030204" pitchFamily="34" charset="0"/>
              <a:ea typeface="+mn-ea"/>
              <a:cs typeface="+mn-cs"/>
            </a:endParaRPr>
          </a:p>
          <a:p>
            <a:pPr marL="0" marR="0" lvl="0" indent="0" algn="just"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kumimoji="0" lang="en-US" sz="2200" b="0" i="0" u="none" strike="noStrike" kern="1200" cap="none" spc="0" normalizeH="0" baseline="0" noProof="0" dirty="0" smtClean="0">
              <a:ln>
                <a:noFill/>
              </a:ln>
              <a:solidFill>
                <a:schemeClr val="tx1"/>
              </a:solidFill>
              <a:effectLst/>
              <a:uLnTx/>
              <a:uFillTx/>
              <a:latin typeface="Calibri" panose="020F0502020204030204" pitchFamily="34" charset="0"/>
              <a:ea typeface="+mn-ea"/>
              <a:cs typeface="+mn-cs"/>
            </a:endParaRPr>
          </a:p>
          <a:p>
            <a:pPr marL="0" marR="0" lvl="0" indent="0" algn="just"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kumimoji="0" lang="en-US" sz="2200" b="0" i="0" u="none" strike="noStrike" kern="1200" cap="none" spc="0" normalizeH="0" baseline="0" noProof="0" dirty="0" smtClean="0">
              <a:ln>
                <a:noFill/>
              </a:ln>
              <a:solidFill>
                <a:schemeClr val="tx1"/>
              </a:solidFill>
              <a:effectLst/>
              <a:uLnTx/>
              <a:uFillTx/>
              <a:latin typeface="Calibri" panose="020F0502020204030204" pitchFamily="34" charset="0"/>
              <a:ea typeface="+mn-ea"/>
              <a:cs typeface="+mn-cs"/>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ubtitle 4"/>
          <p:cNvSpPr>
            <a:spLocks noGrp="1"/>
          </p:cNvSpPr>
          <p:nvPr>
            <p:ph type="subTitle" idx="4294967295"/>
          </p:nvPr>
        </p:nvSpPr>
        <p:spPr>
          <a:xfrm>
            <a:off x="1524000" y="3602038"/>
            <a:ext cx="9144000" cy="1655762"/>
          </a:xfrm>
        </p:spPr>
        <p:txBody>
          <a:bodyPr/>
          <a:lstStyle/>
          <a:p>
            <a:r>
              <a:rPr lang="en-US" sz="2400" b="1" dirty="0" smtClean="0"/>
              <a:t>Grazie per </a:t>
            </a:r>
            <a:r>
              <a:rPr lang="en-US" sz="2400" b="1" dirty="0" err="1" smtClean="0"/>
              <a:t>l’attenzione</a:t>
            </a:r>
            <a:r>
              <a:rPr lang="en-US" sz="2400" b="1" dirty="0" smtClean="0"/>
              <a:t>!!</a:t>
            </a:r>
          </a:p>
          <a:p>
            <a:endParaRPr lang="en-US" dirty="0"/>
          </a:p>
        </p:txBody>
      </p:sp>
    </p:spTree>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Lst>
</file>

<file path=ppt/theme/theme1.xml><?xml version="1.0" encoding="utf-8"?>
<a:theme xmlns:a="http://schemas.openxmlformats.org/drawingml/2006/main" name="CARDET Course template">
  <a:themeElements>
    <a:clrScheme name="ComBuS">
      <a:dk1>
        <a:srgbClr val="0A1652"/>
      </a:dk1>
      <a:lt1>
        <a:srgbClr val="F2F2F2"/>
      </a:lt1>
      <a:dk2>
        <a:srgbClr val="EAC3F3"/>
      </a:dk2>
      <a:lt2>
        <a:srgbClr val="F2F2F2"/>
      </a:lt2>
      <a:accent1>
        <a:srgbClr val="ED145A"/>
      </a:accent1>
      <a:accent2>
        <a:srgbClr val="601872"/>
      </a:accent2>
      <a:accent3>
        <a:srgbClr val="00AEEF"/>
      </a:accent3>
      <a:accent4>
        <a:srgbClr val="F7941E"/>
      </a:accent4>
      <a:accent5>
        <a:srgbClr val="1F4E79"/>
      </a:accent5>
      <a:accent6>
        <a:srgbClr val="BFBFBF"/>
      </a:accent6>
      <a:hlink>
        <a:srgbClr val="00ADBB"/>
      </a:hlink>
      <a:folHlink>
        <a:srgbClr val="00ADBB"/>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CARDET Course template - Cover page">
  <a:themeElements>
    <a:clrScheme name="Cardet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1263</TotalTime>
  <Words>582</Words>
  <Application>Microsoft Office PowerPoint</Application>
  <PresentationFormat>Personalizzato</PresentationFormat>
  <Paragraphs>46</Paragraphs>
  <Slides>6</Slides>
  <Notes>0</Notes>
  <HiddenSlides>0</HiddenSlides>
  <MMClips>0</MMClips>
  <ScaleCrop>false</ScaleCrop>
  <HeadingPairs>
    <vt:vector size="4" baseType="variant">
      <vt:variant>
        <vt:lpstr>Tema</vt:lpstr>
      </vt:variant>
      <vt:variant>
        <vt:i4>2</vt:i4>
      </vt:variant>
      <vt:variant>
        <vt:lpstr>Titoli diapositive</vt:lpstr>
      </vt:variant>
      <vt:variant>
        <vt:i4>6</vt:i4>
      </vt:variant>
    </vt:vector>
  </HeadingPairs>
  <TitlesOfParts>
    <vt:vector size="8" baseType="lpstr">
      <vt:lpstr>CARDET Course template</vt:lpstr>
      <vt:lpstr>CARDET Course template - Cover page</vt:lpstr>
      <vt:lpstr>Necessità di cooperazione tra tutti gli “attori” coinvolti nel fenomeno del bullismo</vt:lpstr>
      <vt:lpstr>Il problema: il bullismo ai giorni nostri</vt:lpstr>
      <vt:lpstr>Perché cooperare (necessità)</vt:lpstr>
      <vt:lpstr>Perché cooperare (importanza)</vt:lpstr>
      <vt:lpstr>Chi deve cooperare</vt:lpstr>
      <vt:lpstr>Presentazione standard di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2Fast4u</dc:creator>
  <cp:lastModifiedBy>Ciampalini Francesca</cp:lastModifiedBy>
  <cp:revision>43</cp:revision>
  <dcterms:created xsi:type="dcterms:W3CDTF">2016-09-27T10:38:01Z</dcterms:created>
  <dcterms:modified xsi:type="dcterms:W3CDTF">2016-11-21T13:27:15Z</dcterms:modified>
</cp:coreProperties>
</file>