
<file path=[Content_Types].xml><?xml version="1.0" encoding="utf-8"?>
<Types xmlns="http://schemas.openxmlformats.org/package/2006/content-types">
  <Override PartName="/ppt/slideMasters/slideMaster2.xml" ContentType="application/vnd.openxmlformats-officedocument.presentationml.slideMaster+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9.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6" r:id="rId2"/>
  </p:sldMasterIdLst>
  <p:notesMasterIdLst>
    <p:notesMasterId r:id="rId7"/>
  </p:notesMasterIdLst>
  <p:handoutMasterIdLst>
    <p:handoutMasterId r:id="rId8"/>
  </p:handoutMasterIdLst>
  <p:sldIdLst>
    <p:sldId id="256" r:id="rId3"/>
    <p:sldId id="263" r:id="rId4"/>
    <p:sldId id="262" r:id="rId5"/>
    <p:sldId id="259" r:id="rId6"/>
  </p:sldIdLst>
  <p:sldSz cx="12192000" cy="6858000"/>
  <p:notesSz cx="6858000" cy="9144000"/>
  <p:custDataLst>
    <p:tags r:id="rId9"/>
  </p:custDataLst>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DF145E"/>
    <a:srgbClr val="FACADB"/>
    <a:srgbClr val="F488AF"/>
    <a:srgbClr val="1F4E83"/>
    <a:srgbClr val="1F4E79"/>
    <a:srgbClr val="CAE6E8"/>
    <a:srgbClr val="F9F9F9"/>
    <a:srgbClr val="A2D2D6"/>
    <a:srgbClr val="00ADBB"/>
    <a:srgbClr val="DDEFB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4443" autoAdjust="0"/>
    <p:restoredTop sz="79961" autoAdjust="0"/>
  </p:normalViewPr>
  <p:slideViewPr>
    <p:cSldViewPr snapToGrid="0">
      <p:cViewPr varScale="1">
        <p:scale>
          <a:sx n="58" d="100"/>
          <a:sy n="58" d="100"/>
        </p:scale>
        <p:origin x="-324" y="-78"/>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napToGrid="0">
      <p:cViewPr varScale="1">
        <p:scale>
          <a:sx n="88" d="100"/>
          <a:sy n="88" d="100"/>
        </p:scale>
        <p:origin x="2964" y="108"/>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notesMaster" Target="notesMasters/notesMaster1.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9516AB9-92E1-44AF-8FCB-F4272161EA9C}" type="datetimeFigureOut">
              <a:rPr lang="el-GR" smtClean="0"/>
              <a:pPr/>
              <a:t>14/11/2016</a:t>
            </a:fld>
            <a:endParaRPr lang="el-G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124A4BF-87CB-4287-95AF-AD449D8A410F}" type="slidenum">
              <a:rPr lang="el-GR" smtClean="0"/>
              <a:pPr/>
              <a:t>‹N›</a:t>
            </a:fld>
            <a:endParaRPr lang="el-GR"/>
          </a:p>
        </p:txBody>
      </p:sp>
    </p:spTree>
    <p:extLst>
      <p:ext uri="{BB962C8B-B14F-4D97-AF65-F5344CB8AC3E}">
        <p14:creationId xmlns:p14="http://schemas.microsoft.com/office/powerpoint/2010/main" xmlns="" val="20351165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B2EFE5-E9F2-43A5-8AF8-83A578357172}" type="datetimeFigureOut">
              <a:rPr lang="el-GR" smtClean="0"/>
              <a:pPr/>
              <a:t>14/11/2016</a:t>
            </a:fld>
            <a:endParaRPr lang="el-G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CF91B0-25AB-4DFA-B184-293DD156034C}" type="slidenum">
              <a:rPr lang="el-GR" smtClean="0"/>
              <a:pPr/>
              <a:t>‹N›</a:t>
            </a:fld>
            <a:endParaRPr lang="el-GR"/>
          </a:p>
        </p:txBody>
      </p:sp>
    </p:spTree>
    <p:extLst>
      <p:ext uri="{BB962C8B-B14F-4D97-AF65-F5344CB8AC3E}">
        <p14:creationId xmlns:p14="http://schemas.microsoft.com/office/powerpoint/2010/main" xmlns="" val="36932819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u="sng" kern="1200" dirty="0" smtClean="0">
                <a:solidFill>
                  <a:schemeClr val="tx1"/>
                </a:solidFill>
                <a:latin typeface="+mn-lt"/>
                <a:ea typeface="+mn-ea"/>
                <a:cs typeface="+mn-cs"/>
              </a:rPr>
              <a:t>Note</a:t>
            </a:r>
            <a:r>
              <a:rPr lang="en-US" sz="1200" kern="1200" dirty="0" smtClean="0">
                <a:solidFill>
                  <a:schemeClr val="tx1"/>
                </a:solidFill>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Il </a:t>
            </a:r>
            <a:r>
              <a:rPr lang="en-US" sz="1200" kern="1200" dirty="0" err="1" smtClean="0">
                <a:solidFill>
                  <a:schemeClr val="tx1"/>
                </a:solidFill>
                <a:latin typeface="+mn-lt"/>
                <a:ea typeface="+mn-ea"/>
                <a:cs typeface="+mn-cs"/>
              </a:rPr>
              <a:t>docente</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dovrebbe</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sottolineare</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il</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fatto</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che</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quando</a:t>
            </a:r>
            <a:r>
              <a:rPr lang="en-US" sz="1200" kern="1200" dirty="0" smtClean="0">
                <a:solidFill>
                  <a:schemeClr val="tx1"/>
                </a:solidFill>
                <a:latin typeface="+mn-lt"/>
                <a:ea typeface="+mn-ea"/>
                <a:cs typeface="+mn-cs"/>
              </a:rPr>
              <a:t> la </a:t>
            </a:r>
            <a:r>
              <a:rPr lang="en-US" sz="1200" kern="1200" dirty="0" err="1" smtClean="0">
                <a:solidFill>
                  <a:schemeClr val="tx1"/>
                </a:solidFill>
                <a:latin typeface="+mn-lt"/>
                <a:ea typeface="+mn-ea"/>
                <a:cs typeface="+mn-cs"/>
              </a:rPr>
              <a:t>scuola</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collabora</a:t>
            </a:r>
            <a:r>
              <a:rPr lang="en-US" sz="1200" kern="1200" dirty="0" smtClean="0">
                <a:solidFill>
                  <a:schemeClr val="tx1"/>
                </a:solidFill>
                <a:latin typeface="+mn-lt"/>
                <a:ea typeface="+mn-ea"/>
                <a:cs typeface="+mn-cs"/>
              </a:rPr>
              <a:t> con </a:t>
            </a:r>
            <a:r>
              <a:rPr lang="en-US" sz="1200" kern="1200" dirty="0" err="1" smtClean="0">
                <a:solidFill>
                  <a:schemeClr val="tx1"/>
                </a:solidFill>
                <a:latin typeface="+mn-lt"/>
                <a:ea typeface="+mn-ea"/>
                <a:cs typeface="+mn-cs"/>
              </a:rPr>
              <a:t>strutture</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già</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esistenti</a:t>
            </a:r>
            <a:r>
              <a:rPr lang="en-US" sz="1200" kern="1200" dirty="0" smtClean="0">
                <a:solidFill>
                  <a:schemeClr val="tx1"/>
                </a:solidFill>
                <a:latin typeface="+mn-lt"/>
                <a:ea typeface="+mn-ea"/>
                <a:cs typeface="+mn-cs"/>
              </a:rPr>
              <a:t> o </a:t>
            </a:r>
            <a:r>
              <a:rPr lang="en-US" sz="1200" kern="1200" dirty="0" err="1" smtClean="0">
                <a:solidFill>
                  <a:schemeClr val="tx1"/>
                </a:solidFill>
                <a:latin typeface="+mn-lt"/>
                <a:ea typeface="+mn-ea"/>
                <a:cs typeface="+mn-cs"/>
              </a:rPr>
              <a:t>crea</a:t>
            </a:r>
            <a:r>
              <a:rPr lang="en-US" sz="1200" kern="1200" dirty="0" smtClean="0">
                <a:solidFill>
                  <a:schemeClr val="tx1"/>
                </a:solidFill>
                <a:latin typeface="+mn-lt"/>
                <a:ea typeface="+mn-ea"/>
                <a:cs typeface="+mn-cs"/>
              </a:rPr>
              <a:t> le </a:t>
            </a:r>
            <a:r>
              <a:rPr lang="en-US" sz="1200" kern="1200" dirty="0" err="1" smtClean="0">
                <a:solidFill>
                  <a:schemeClr val="tx1"/>
                </a:solidFill>
                <a:latin typeface="+mn-lt"/>
                <a:ea typeface="+mn-ea"/>
                <a:cs typeface="+mn-cs"/>
              </a:rPr>
              <a:t>proprie</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deve</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agire</a:t>
            </a:r>
            <a:r>
              <a:rPr lang="en-US" sz="1200" kern="1200" dirty="0" smtClean="0">
                <a:solidFill>
                  <a:schemeClr val="tx1"/>
                </a:solidFill>
                <a:latin typeface="+mn-lt"/>
                <a:ea typeface="+mn-ea"/>
                <a:cs typeface="+mn-cs"/>
              </a:rPr>
              <a:t> all’ </a:t>
            </a:r>
            <a:r>
              <a:rPr lang="en-US" sz="1200" kern="1200" dirty="0" err="1" smtClean="0">
                <a:solidFill>
                  <a:schemeClr val="tx1"/>
                </a:solidFill>
                <a:latin typeface="+mn-lt"/>
                <a:ea typeface="+mn-ea"/>
                <a:cs typeface="+mn-cs"/>
              </a:rPr>
              <a:t>interno</a:t>
            </a:r>
            <a:r>
              <a:rPr lang="en-US" sz="1200" kern="1200" dirty="0" smtClean="0">
                <a:solidFill>
                  <a:schemeClr val="tx1"/>
                </a:solidFill>
                <a:latin typeface="+mn-lt"/>
                <a:ea typeface="+mn-ea"/>
                <a:cs typeface="+mn-cs"/>
              </a:rPr>
              <a:t> e in base </a:t>
            </a:r>
            <a:r>
              <a:rPr lang="en-US" sz="1200" kern="1200" dirty="0" err="1" smtClean="0">
                <a:solidFill>
                  <a:schemeClr val="tx1"/>
                </a:solidFill>
                <a:latin typeface="+mn-lt"/>
                <a:ea typeface="+mn-ea"/>
                <a:cs typeface="+mn-cs"/>
              </a:rPr>
              <a:t>alla</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legislazione</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nazionale</a:t>
            </a:r>
            <a:r>
              <a:rPr lang="en-US" sz="1200" kern="1200" dirty="0" smtClean="0">
                <a:solidFill>
                  <a:schemeClr val="tx1"/>
                </a:solidFill>
                <a:latin typeface="+mn-lt"/>
                <a:ea typeface="+mn-ea"/>
                <a:cs typeface="+mn-cs"/>
              </a:rPr>
              <a:t> o </a:t>
            </a:r>
            <a:r>
              <a:rPr lang="en-US" sz="1200" kern="1200" dirty="0" err="1" smtClean="0">
                <a:solidFill>
                  <a:schemeClr val="tx1"/>
                </a:solidFill>
                <a:latin typeface="+mn-lt"/>
                <a:ea typeface="+mn-ea"/>
                <a:cs typeface="+mn-cs"/>
              </a:rPr>
              <a:t>regionale</a:t>
            </a:r>
            <a:r>
              <a:rPr lang="en-US" sz="1200" kern="1200" dirty="0" smtClean="0">
                <a:solidFill>
                  <a:schemeClr val="tx1"/>
                </a:solidFill>
                <a:latin typeface="+mn-lt"/>
                <a:ea typeface="+mn-ea"/>
                <a:cs typeface="+mn-cs"/>
              </a:rPr>
              <a:t> anti- </a:t>
            </a:r>
            <a:r>
              <a:rPr lang="en-US" sz="1200" kern="1200" dirty="0" err="1" smtClean="0">
                <a:solidFill>
                  <a:schemeClr val="tx1"/>
                </a:solidFill>
                <a:latin typeface="+mn-lt"/>
                <a:ea typeface="+mn-ea"/>
                <a:cs typeface="+mn-cs"/>
              </a:rPr>
              <a:t>bullismo</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Normativa</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emanata</a:t>
            </a:r>
            <a:r>
              <a:rPr lang="en-US" sz="1200" kern="1200" dirty="0" smtClean="0">
                <a:solidFill>
                  <a:schemeClr val="tx1"/>
                </a:solidFill>
                <a:latin typeface="+mn-lt"/>
                <a:ea typeface="+mn-ea"/>
                <a:cs typeface="+mn-cs"/>
              </a:rPr>
              <a:t> per </a:t>
            </a:r>
            <a:r>
              <a:rPr lang="en-US" sz="1200" kern="1200" dirty="0" err="1" smtClean="0">
                <a:solidFill>
                  <a:schemeClr val="tx1"/>
                </a:solidFill>
                <a:latin typeface="+mn-lt"/>
                <a:ea typeface="+mn-ea"/>
                <a:cs typeface="+mn-cs"/>
              </a:rPr>
              <a:t>contribuire</a:t>
            </a:r>
            <a:r>
              <a:rPr lang="en-US" sz="1200" kern="1200" dirty="0" smtClean="0">
                <a:solidFill>
                  <a:schemeClr val="tx1"/>
                </a:solidFill>
                <a:latin typeface="+mn-lt"/>
                <a:ea typeface="+mn-ea"/>
                <a:cs typeface="+mn-cs"/>
              </a:rPr>
              <a:t> a </a:t>
            </a:r>
            <a:r>
              <a:rPr lang="en-US" sz="1200" kern="1200" dirty="0" err="1" smtClean="0">
                <a:solidFill>
                  <a:schemeClr val="tx1"/>
                </a:solidFill>
                <a:latin typeface="+mn-lt"/>
                <a:ea typeface="+mn-ea"/>
                <a:cs typeface="+mn-cs"/>
              </a:rPr>
              <a:t>ridurre</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ed</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eliminare</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il</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bullismo</a:t>
            </a:r>
            <a:r>
              <a:rPr lang="en-US" sz="1200" kern="1200" dirty="0" smtClean="0">
                <a:solidFill>
                  <a:schemeClr val="tx1"/>
                </a:solidFill>
                <a:latin typeface="+mn-lt"/>
                <a:ea typeface="+mn-ea"/>
                <a:cs typeface="+mn-cs"/>
              </a:rPr>
              <a:t>).</a:t>
            </a:r>
          </a:p>
          <a:p>
            <a:endParaRPr lang="en-US" dirty="0"/>
          </a:p>
        </p:txBody>
      </p:sp>
      <p:sp>
        <p:nvSpPr>
          <p:cNvPr id="4" name="Slide Number Placeholder 3"/>
          <p:cNvSpPr>
            <a:spLocks noGrp="1"/>
          </p:cNvSpPr>
          <p:nvPr>
            <p:ph type="sldNum" sz="quarter" idx="10"/>
          </p:nvPr>
        </p:nvSpPr>
        <p:spPr/>
        <p:txBody>
          <a:bodyPr/>
          <a:lstStyle/>
          <a:p>
            <a:fld id="{C6CF91B0-25AB-4DFA-B184-293DD156034C}" type="slidenum">
              <a:rPr lang="el-GR" smtClean="0"/>
              <a:pPr/>
              <a:t>2</a:t>
            </a:fld>
            <a:endParaRPr lang="el-GR"/>
          </a:p>
        </p:txBody>
      </p:sp>
    </p:spTree>
    <p:extLst>
      <p:ext uri="{BB962C8B-B14F-4D97-AF65-F5344CB8AC3E}">
        <p14:creationId xmlns:p14="http://schemas.microsoft.com/office/powerpoint/2010/main" xmlns="" val="40995668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2.xml"/><Relationship Id="rId6" Type="http://schemas.openxmlformats.org/officeDocument/2006/relationships/image" Target="../media/image6.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Text - 1col">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13" name="Text Placeholder 12"/>
          <p:cNvSpPr>
            <a:spLocks noGrp="1"/>
          </p:cNvSpPr>
          <p:nvPr>
            <p:ph type="body" sz="quarter" idx="11" hasCustomPrompt="1"/>
          </p:nvPr>
        </p:nvSpPr>
        <p:spPr>
          <a:xfrm>
            <a:off x="0" y="881743"/>
            <a:ext cx="12192000" cy="5890532"/>
          </a:xfrm>
        </p:spPr>
        <p:txBody>
          <a:bodyPr/>
          <a:lstStyle>
            <a:lvl1pPr>
              <a:defRPr sz="2200" baseline="0">
                <a:latin typeface="Calibri" panose="020F0502020204030204" pitchFamily="34" charset="0"/>
              </a:defRPr>
            </a:lvl1pPr>
          </a:lstStyle>
          <a:p>
            <a:pPr lvl="0"/>
            <a:r>
              <a:rPr lang="en-US" dirty="0" smtClean="0"/>
              <a:t>Content goes here</a:t>
            </a:r>
            <a:endParaRPr lang="el-GR" dirty="0"/>
          </a:p>
        </p:txBody>
      </p:sp>
    </p:spTree>
    <p:extLst>
      <p:ext uri="{BB962C8B-B14F-4D97-AF65-F5344CB8AC3E}">
        <p14:creationId xmlns:p14="http://schemas.microsoft.com/office/powerpoint/2010/main" xmlns="" val="216985016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smtClean="0"/>
              <a:t>Click to edit Master title style</a:t>
            </a:r>
            <a:endParaRPr lang="en-US" dirty="0"/>
          </a:p>
        </p:txBody>
      </p:sp>
      <p:sp>
        <p:nvSpPr>
          <p:cNvPr id="3" name="Text Placeholder 3"/>
          <p:cNvSpPr>
            <a:spLocks noGrp="1"/>
          </p:cNvSpPr>
          <p:nvPr>
            <p:ph type="body" sz="quarter" idx="17" hasCustomPrompt="1"/>
          </p:nvPr>
        </p:nvSpPr>
        <p:spPr>
          <a:xfrm>
            <a:off x="1" y="5834743"/>
            <a:ext cx="12192000" cy="937532"/>
          </a:xfrm>
          <a:ln w="12700">
            <a:solidFill>
              <a:srgbClr val="DF145E"/>
            </a:solidFill>
          </a:ln>
        </p:spPr>
        <p:txBody>
          <a:bodyPr anchor="ctr" anchorCtr="0"/>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baseline="0">
                <a:solidFill>
                  <a:srgbClr val="DF145E"/>
                </a:solidFill>
                <a:latin typeface="Calibri" panose="020F0502020204030204" pitchFamily="34" charset="0"/>
              </a:defRPr>
            </a:lvl1pPr>
          </a:lstStyle>
          <a:p>
            <a:pPr lvl="0"/>
            <a:r>
              <a:rPr lang="en-US" dirty="0" smtClean="0"/>
              <a:t>Quote text goes here</a:t>
            </a:r>
            <a:endParaRPr lang="el-GR" dirty="0" smtClean="0"/>
          </a:p>
        </p:txBody>
      </p:sp>
      <p:sp>
        <p:nvSpPr>
          <p:cNvPr id="4" name="Content Placeholder 3"/>
          <p:cNvSpPr>
            <a:spLocks noGrp="1"/>
          </p:cNvSpPr>
          <p:nvPr>
            <p:ph sz="quarter" idx="16" hasCustomPrompt="1"/>
          </p:nvPr>
        </p:nvSpPr>
        <p:spPr>
          <a:xfrm>
            <a:off x="0" y="1462684"/>
            <a:ext cx="12192000" cy="4274087"/>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5" name="Text Placeholder 9"/>
          <p:cNvSpPr>
            <a:spLocks noGrp="1"/>
          </p:cNvSpPr>
          <p:nvPr>
            <p:ph type="body" sz="quarter" idx="10" hasCustomPrompt="1"/>
          </p:nvPr>
        </p:nvSpPr>
        <p:spPr>
          <a:xfrm>
            <a:off x="0" y="854672"/>
            <a:ext cx="12192000" cy="550862"/>
          </a:xfrm>
          <a:solidFill>
            <a:schemeClr val="bg1">
              <a:lumMod val="85000"/>
            </a:schemeClr>
          </a:solidFill>
        </p:spPr>
        <p:txBody>
          <a:bodyPr anchor="ctr" anchorCtr="0"/>
          <a:lstStyle>
            <a:lvl1pPr>
              <a:defRPr sz="2600" baseline="0">
                <a:latin typeface="Calibri" panose="020F0502020204030204" pitchFamily="34" charset="0"/>
              </a:defRPr>
            </a:lvl1pPr>
          </a:lstStyle>
          <a:p>
            <a:pPr lvl="0"/>
            <a:r>
              <a:rPr lang="en-US" dirty="0" smtClean="0"/>
              <a:t>Sub-section title goes here</a:t>
            </a:r>
            <a:endParaRPr lang="el-GR" dirty="0"/>
          </a:p>
        </p:txBody>
      </p:sp>
    </p:spTree>
    <p:extLst>
      <p:ext uri="{BB962C8B-B14F-4D97-AF65-F5344CB8AC3E}">
        <p14:creationId xmlns:p14="http://schemas.microsoft.com/office/powerpoint/2010/main" xmlns="" val="1060815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Subtitle Content Quote - 2col">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10" name="Text Placeholder 9"/>
          <p:cNvSpPr>
            <a:spLocks noGrp="1"/>
          </p:cNvSpPr>
          <p:nvPr>
            <p:ph type="body" sz="quarter" idx="10" hasCustomPrompt="1"/>
          </p:nvPr>
        </p:nvSpPr>
        <p:spPr>
          <a:xfrm>
            <a:off x="0" y="854672"/>
            <a:ext cx="12192000" cy="550862"/>
          </a:xfrm>
          <a:solidFill>
            <a:schemeClr val="bg1">
              <a:lumMod val="85000"/>
            </a:schemeClr>
          </a:solidFill>
        </p:spPr>
        <p:txBody>
          <a:bodyPr anchor="ctr" anchorCtr="0"/>
          <a:lstStyle>
            <a:lvl1pPr>
              <a:defRPr sz="2600" baseline="0">
                <a:latin typeface="Calibri" panose="020F0502020204030204" pitchFamily="34" charset="0"/>
              </a:defRPr>
            </a:lvl1pPr>
          </a:lstStyle>
          <a:p>
            <a:pPr lvl="0"/>
            <a:r>
              <a:rPr lang="en-US" dirty="0" smtClean="0"/>
              <a:t>Sub-section title goes here</a:t>
            </a:r>
            <a:endParaRPr lang="el-GR" dirty="0"/>
          </a:p>
        </p:txBody>
      </p:sp>
      <p:sp>
        <p:nvSpPr>
          <p:cNvPr id="6" name="Content Placeholder 5"/>
          <p:cNvSpPr>
            <a:spLocks noGrp="1"/>
          </p:cNvSpPr>
          <p:nvPr>
            <p:ph sz="quarter" idx="15" hasCustomPrompt="1"/>
          </p:nvPr>
        </p:nvSpPr>
        <p:spPr>
          <a:xfrm>
            <a:off x="-1" y="1476374"/>
            <a:ext cx="5976000" cy="5295901"/>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11" name="Content Placeholder 5"/>
          <p:cNvSpPr>
            <a:spLocks noGrp="1"/>
          </p:cNvSpPr>
          <p:nvPr>
            <p:ph sz="quarter" idx="16" hasCustomPrompt="1"/>
          </p:nvPr>
        </p:nvSpPr>
        <p:spPr>
          <a:xfrm>
            <a:off x="6216000" y="1476374"/>
            <a:ext cx="5976000" cy="3750381"/>
          </a:xfrm>
          <a:effectLst/>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4" name="Text Placeholder 3"/>
          <p:cNvSpPr>
            <a:spLocks noGrp="1"/>
          </p:cNvSpPr>
          <p:nvPr>
            <p:ph type="body" sz="quarter" idx="17" hasCustomPrompt="1"/>
          </p:nvPr>
        </p:nvSpPr>
        <p:spPr>
          <a:xfrm>
            <a:off x="6216000" y="5323114"/>
            <a:ext cx="5976000" cy="1449161"/>
          </a:xfrm>
          <a:ln w="12700">
            <a:solidFill>
              <a:srgbClr val="DF145E"/>
            </a:solidFill>
          </a:ln>
        </p:spPr>
        <p:txBody>
          <a:bodyPr anchor="ctr" anchorCtr="0"/>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solidFill>
                  <a:srgbClr val="DF145E"/>
                </a:solidFill>
                <a:latin typeface="Calibri" panose="020F0502020204030204" pitchFamily="34" charset="0"/>
              </a:defRPr>
            </a:lvl1pPr>
          </a:lstStyle>
          <a:p>
            <a:pPr lvl="0"/>
            <a:r>
              <a:rPr lang="en-US" dirty="0" smtClean="0"/>
              <a:t>Quote text goes here</a:t>
            </a:r>
            <a:endParaRPr lang="el-GR" dirty="0" smtClean="0"/>
          </a:p>
        </p:txBody>
      </p:sp>
    </p:spTree>
    <p:extLst>
      <p:ext uri="{BB962C8B-B14F-4D97-AF65-F5344CB8AC3E}">
        <p14:creationId xmlns:p14="http://schemas.microsoft.com/office/powerpoint/2010/main" xmlns="" val="213442446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Content Quote Button - 2col">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8" name="Text Placeholder 3"/>
          <p:cNvSpPr>
            <a:spLocks noGrp="1"/>
          </p:cNvSpPr>
          <p:nvPr>
            <p:ph type="body" sz="quarter" idx="14" hasCustomPrompt="1"/>
          </p:nvPr>
        </p:nvSpPr>
        <p:spPr>
          <a:xfrm>
            <a:off x="-1" y="5943600"/>
            <a:ext cx="5975999" cy="828675"/>
          </a:xfrm>
          <a:solidFill>
            <a:srgbClr val="DF145E"/>
          </a:solidFill>
          <a:effectLst>
            <a:outerShdw blurRad="50800" dist="38100" dir="2700000" algn="tl" rotWithShape="0">
              <a:prstClr val="black">
                <a:alpha val="40000"/>
              </a:prstClr>
            </a:outerShdw>
          </a:effectLst>
        </p:spPr>
        <p:txBody>
          <a:bodyPr anchor="ctr" anchorCtr="0"/>
          <a:lstStyle>
            <a:lvl1pPr algn="ctr">
              <a:defRPr sz="2400" b="0" baseline="0">
                <a:solidFill>
                  <a:schemeClr val="bg1"/>
                </a:solidFill>
                <a:latin typeface="Calibri" panose="020F0502020204030204" pitchFamily="34" charset="0"/>
              </a:defRPr>
            </a:lvl1pPr>
          </a:lstStyle>
          <a:p>
            <a:pPr lvl="0"/>
            <a:r>
              <a:rPr lang="en-US" dirty="0" smtClean="0"/>
              <a:t>Button text here (add popup text in Notes)</a:t>
            </a:r>
          </a:p>
        </p:txBody>
      </p:sp>
      <p:sp>
        <p:nvSpPr>
          <p:cNvPr id="6" name="Content Placeholder 5"/>
          <p:cNvSpPr>
            <a:spLocks noGrp="1"/>
          </p:cNvSpPr>
          <p:nvPr>
            <p:ph sz="quarter" idx="15" hasCustomPrompt="1"/>
          </p:nvPr>
        </p:nvSpPr>
        <p:spPr>
          <a:xfrm>
            <a:off x="-1" y="885600"/>
            <a:ext cx="5976000" cy="4859514"/>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11" name="Content Placeholder 5"/>
          <p:cNvSpPr>
            <a:spLocks noGrp="1"/>
          </p:cNvSpPr>
          <p:nvPr>
            <p:ph sz="quarter" idx="16" hasCustomPrompt="1"/>
          </p:nvPr>
        </p:nvSpPr>
        <p:spPr>
          <a:xfrm>
            <a:off x="6216000" y="885600"/>
            <a:ext cx="5976000" cy="4160533"/>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7" name="Text Placeholder 3"/>
          <p:cNvSpPr>
            <a:spLocks noGrp="1"/>
          </p:cNvSpPr>
          <p:nvPr>
            <p:ph type="body" sz="quarter" idx="17" hasCustomPrompt="1"/>
          </p:nvPr>
        </p:nvSpPr>
        <p:spPr>
          <a:xfrm>
            <a:off x="6216000" y="5323114"/>
            <a:ext cx="5976000" cy="1449161"/>
          </a:xfrm>
          <a:ln w="12700">
            <a:solidFill>
              <a:srgbClr val="DF145E"/>
            </a:solidFill>
          </a:ln>
        </p:spPr>
        <p:txBody>
          <a:bodyPr anchor="ctr" anchorCtr="0"/>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solidFill>
                  <a:srgbClr val="DF145E"/>
                </a:solidFill>
                <a:latin typeface="Calibri" panose="020F0502020204030204" pitchFamily="34" charset="0"/>
              </a:defRPr>
            </a:lvl1pPr>
          </a:lstStyle>
          <a:p>
            <a:pPr lvl="0"/>
            <a:r>
              <a:rPr lang="en-US" dirty="0" smtClean="0"/>
              <a:t>Quote text goes here</a:t>
            </a:r>
            <a:endParaRPr lang="el-GR" dirty="0" smtClean="0"/>
          </a:p>
        </p:txBody>
      </p:sp>
    </p:spTree>
    <p:extLst>
      <p:ext uri="{BB962C8B-B14F-4D97-AF65-F5344CB8AC3E}">
        <p14:creationId xmlns:p14="http://schemas.microsoft.com/office/powerpoint/2010/main" xmlns="" val="3105496114"/>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Content Quote Button v2 - 2col">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11" name="Content Placeholder 5"/>
          <p:cNvSpPr>
            <a:spLocks noGrp="1"/>
          </p:cNvSpPr>
          <p:nvPr>
            <p:ph sz="quarter" idx="16" hasCustomPrompt="1"/>
          </p:nvPr>
        </p:nvSpPr>
        <p:spPr>
          <a:xfrm>
            <a:off x="6216000" y="2543175"/>
            <a:ext cx="5976000" cy="4229101"/>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13" name="Content Placeholder 5"/>
          <p:cNvSpPr>
            <a:spLocks noGrp="1"/>
          </p:cNvSpPr>
          <p:nvPr>
            <p:ph sz="quarter" idx="15" hasCustomPrompt="1"/>
          </p:nvPr>
        </p:nvSpPr>
        <p:spPr>
          <a:xfrm>
            <a:off x="-1" y="885600"/>
            <a:ext cx="5976000" cy="4859514"/>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14" name="Text Placeholder 3"/>
          <p:cNvSpPr>
            <a:spLocks noGrp="1"/>
          </p:cNvSpPr>
          <p:nvPr>
            <p:ph type="body" sz="quarter" idx="14" hasCustomPrompt="1"/>
          </p:nvPr>
        </p:nvSpPr>
        <p:spPr>
          <a:xfrm>
            <a:off x="-1" y="5943600"/>
            <a:ext cx="5975999" cy="828675"/>
          </a:xfrm>
          <a:solidFill>
            <a:srgbClr val="DF145E"/>
          </a:solidFill>
          <a:effectLst>
            <a:outerShdw blurRad="50800" dist="38100" dir="2700000" algn="tl" rotWithShape="0">
              <a:prstClr val="black">
                <a:alpha val="40000"/>
              </a:prstClr>
            </a:outerShdw>
          </a:effectLst>
        </p:spPr>
        <p:txBody>
          <a:bodyPr anchor="ctr" anchorCtr="0"/>
          <a:lstStyle>
            <a:lvl1pPr algn="ctr">
              <a:defRPr sz="2400" b="0" baseline="0">
                <a:solidFill>
                  <a:schemeClr val="bg1"/>
                </a:solidFill>
                <a:latin typeface="Calibri" panose="020F0502020204030204" pitchFamily="34" charset="0"/>
              </a:defRPr>
            </a:lvl1pPr>
          </a:lstStyle>
          <a:p>
            <a:pPr lvl="0"/>
            <a:r>
              <a:rPr lang="en-US" dirty="0" smtClean="0"/>
              <a:t>Button text here (add popup text in Notes)</a:t>
            </a:r>
          </a:p>
        </p:txBody>
      </p:sp>
      <p:sp>
        <p:nvSpPr>
          <p:cNvPr id="7" name="Text Placeholder 3"/>
          <p:cNvSpPr>
            <a:spLocks noGrp="1"/>
          </p:cNvSpPr>
          <p:nvPr>
            <p:ph type="body" sz="quarter" idx="17" hasCustomPrompt="1"/>
          </p:nvPr>
        </p:nvSpPr>
        <p:spPr>
          <a:xfrm>
            <a:off x="6216000" y="885600"/>
            <a:ext cx="5976000" cy="1449161"/>
          </a:xfrm>
          <a:ln w="12700">
            <a:solidFill>
              <a:srgbClr val="DF145E"/>
            </a:solidFill>
          </a:ln>
        </p:spPr>
        <p:txBody>
          <a:bodyPr anchor="ctr" anchorCtr="0"/>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solidFill>
                  <a:srgbClr val="DF145E"/>
                </a:solidFill>
                <a:latin typeface="Calibri" panose="020F0502020204030204" pitchFamily="34" charset="0"/>
              </a:defRPr>
            </a:lvl1pPr>
          </a:lstStyle>
          <a:p>
            <a:pPr lvl="0"/>
            <a:r>
              <a:rPr lang="en-US" dirty="0" smtClean="0"/>
              <a:t>Quote text goes here</a:t>
            </a:r>
            <a:endParaRPr lang="el-GR" dirty="0" smtClean="0"/>
          </a:p>
        </p:txBody>
      </p:sp>
    </p:spTree>
    <p:extLst>
      <p:ext uri="{BB962C8B-B14F-4D97-AF65-F5344CB8AC3E}">
        <p14:creationId xmlns:p14="http://schemas.microsoft.com/office/powerpoint/2010/main" xmlns="" val="3989001783"/>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ubtitle Content Quote Button - 2col">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10" name="Text Placeholder 9"/>
          <p:cNvSpPr>
            <a:spLocks noGrp="1"/>
          </p:cNvSpPr>
          <p:nvPr>
            <p:ph type="body" sz="quarter" idx="10" hasCustomPrompt="1"/>
          </p:nvPr>
        </p:nvSpPr>
        <p:spPr>
          <a:xfrm>
            <a:off x="0" y="854672"/>
            <a:ext cx="12192000" cy="550862"/>
          </a:xfrm>
          <a:solidFill>
            <a:schemeClr val="bg1">
              <a:lumMod val="85000"/>
            </a:schemeClr>
          </a:solidFill>
        </p:spPr>
        <p:txBody>
          <a:bodyPr anchor="ctr" anchorCtr="0"/>
          <a:lstStyle>
            <a:lvl1pPr>
              <a:defRPr sz="2600" baseline="0">
                <a:latin typeface="Calibri" panose="020F0502020204030204" pitchFamily="34" charset="0"/>
              </a:defRPr>
            </a:lvl1pPr>
          </a:lstStyle>
          <a:p>
            <a:pPr lvl="0"/>
            <a:r>
              <a:rPr lang="en-US" dirty="0" smtClean="0"/>
              <a:t>Sub-section title goes here</a:t>
            </a:r>
            <a:endParaRPr lang="el-GR" dirty="0"/>
          </a:p>
        </p:txBody>
      </p:sp>
      <p:sp>
        <p:nvSpPr>
          <p:cNvPr id="6" name="Content Placeholder 5"/>
          <p:cNvSpPr>
            <a:spLocks noGrp="1"/>
          </p:cNvSpPr>
          <p:nvPr>
            <p:ph sz="quarter" idx="15" hasCustomPrompt="1"/>
          </p:nvPr>
        </p:nvSpPr>
        <p:spPr>
          <a:xfrm>
            <a:off x="0" y="1476375"/>
            <a:ext cx="5976000" cy="4286250"/>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11" name="Content Placeholder 5"/>
          <p:cNvSpPr>
            <a:spLocks noGrp="1"/>
          </p:cNvSpPr>
          <p:nvPr>
            <p:ph sz="quarter" idx="16" hasCustomPrompt="1"/>
          </p:nvPr>
        </p:nvSpPr>
        <p:spPr>
          <a:xfrm>
            <a:off x="6216000" y="1476375"/>
            <a:ext cx="5976000" cy="3416136"/>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12" name="Text Placeholder 3"/>
          <p:cNvSpPr>
            <a:spLocks noGrp="1"/>
          </p:cNvSpPr>
          <p:nvPr>
            <p:ph type="body" sz="quarter" idx="14" hasCustomPrompt="1"/>
          </p:nvPr>
        </p:nvSpPr>
        <p:spPr>
          <a:xfrm>
            <a:off x="0" y="5943600"/>
            <a:ext cx="5976000" cy="828675"/>
          </a:xfrm>
          <a:solidFill>
            <a:srgbClr val="DF145E"/>
          </a:solidFill>
          <a:effectLst>
            <a:outerShdw blurRad="50800" dist="38100" dir="2700000" algn="tl" rotWithShape="0">
              <a:prstClr val="black">
                <a:alpha val="40000"/>
              </a:prstClr>
            </a:outerShdw>
          </a:effectLst>
        </p:spPr>
        <p:txBody>
          <a:bodyPr anchor="ctr" anchorCtr="0"/>
          <a:lstStyle>
            <a:lvl1pPr algn="ctr">
              <a:defRPr sz="2400" b="0" baseline="0">
                <a:solidFill>
                  <a:schemeClr val="bg1"/>
                </a:solidFill>
                <a:latin typeface="Calibri" panose="020F0502020204030204" pitchFamily="34" charset="0"/>
              </a:defRPr>
            </a:lvl1pPr>
          </a:lstStyle>
          <a:p>
            <a:pPr lvl="0"/>
            <a:r>
              <a:rPr lang="en-US" dirty="0" smtClean="0"/>
              <a:t>Button text here (add popup text in Notes)</a:t>
            </a:r>
          </a:p>
        </p:txBody>
      </p:sp>
      <p:sp>
        <p:nvSpPr>
          <p:cNvPr id="8" name="Text Placeholder 3"/>
          <p:cNvSpPr>
            <a:spLocks noGrp="1"/>
          </p:cNvSpPr>
          <p:nvPr>
            <p:ph type="body" sz="quarter" idx="17" hasCustomPrompt="1"/>
          </p:nvPr>
        </p:nvSpPr>
        <p:spPr>
          <a:xfrm>
            <a:off x="6216000" y="5323114"/>
            <a:ext cx="5976000" cy="1449161"/>
          </a:xfrm>
          <a:ln w="12700">
            <a:solidFill>
              <a:srgbClr val="DF145E"/>
            </a:solidFill>
          </a:ln>
        </p:spPr>
        <p:txBody>
          <a:bodyPr anchor="ctr" anchorCtr="0"/>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solidFill>
                  <a:srgbClr val="DF145E"/>
                </a:solidFill>
                <a:latin typeface="Calibri" panose="020F0502020204030204" pitchFamily="34" charset="0"/>
              </a:defRPr>
            </a:lvl1pPr>
          </a:lstStyle>
          <a:p>
            <a:pPr lvl="0"/>
            <a:r>
              <a:rPr lang="en-US" dirty="0" smtClean="0"/>
              <a:t>Quote text goes here</a:t>
            </a:r>
            <a:endParaRPr lang="el-GR" dirty="0" smtClean="0"/>
          </a:p>
        </p:txBody>
      </p:sp>
    </p:spTree>
    <p:extLst>
      <p:ext uri="{BB962C8B-B14F-4D97-AF65-F5344CB8AC3E}">
        <p14:creationId xmlns:p14="http://schemas.microsoft.com/office/powerpoint/2010/main" xmlns="" val="2168699482"/>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ubtitle Content Quote Button v2 - 2col">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10" name="Text Placeholder 9"/>
          <p:cNvSpPr>
            <a:spLocks noGrp="1"/>
          </p:cNvSpPr>
          <p:nvPr>
            <p:ph type="body" sz="quarter" idx="10" hasCustomPrompt="1"/>
          </p:nvPr>
        </p:nvSpPr>
        <p:spPr>
          <a:xfrm>
            <a:off x="0" y="854672"/>
            <a:ext cx="12192000" cy="550862"/>
          </a:xfrm>
          <a:solidFill>
            <a:schemeClr val="bg1">
              <a:lumMod val="85000"/>
            </a:schemeClr>
          </a:solidFill>
        </p:spPr>
        <p:txBody>
          <a:bodyPr anchor="ctr" anchorCtr="0"/>
          <a:lstStyle>
            <a:lvl1pPr>
              <a:defRPr sz="2600" baseline="0">
                <a:latin typeface="Calibri" panose="020F0502020204030204" pitchFamily="34" charset="0"/>
              </a:defRPr>
            </a:lvl1pPr>
          </a:lstStyle>
          <a:p>
            <a:pPr lvl="0"/>
            <a:r>
              <a:rPr lang="en-US" dirty="0" smtClean="0"/>
              <a:t>Sub-section title goes here</a:t>
            </a:r>
            <a:endParaRPr lang="el-GR" dirty="0"/>
          </a:p>
        </p:txBody>
      </p:sp>
      <p:sp>
        <p:nvSpPr>
          <p:cNvPr id="9" name="Content Placeholder 5"/>
          <p:cNvSpPr>
            <a:spLocks noGrp="1"/>
          </p:cNvSpPr>
          <p:nvPr>
            <p:ph sz="quarter" idx="15" hasCustomPrompt="1"/>
          </p:nvPr>
        </p:nvSpPr>
        <p:spPr>
          <a:xfrm>
            <a:off x="-1" y="1476375"/>
            <a:ext cx="5976000" cy="4286250"/>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11" name="Content Placeholder 5"/>
          <p:cNvSpPr>
            <a:spLocks noGrp="1"/>
          </p:cNvSpPr>
          <p:nvPr>
            <p:ph sz="quarter" idx="16" hasCustomPrompt="1"/>
          </p:nvPr>
        </p:nvSpPr>
        <p:spPr>
          <a:xfrm>
            <a:off x="6216000" y="3143250"/>
            <a:ext cx="5976000" cy="3629026"/>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13" name="Text Placeholder 3"/>
          <p:cNvSpPr>
            <a:spLocks noGrp="1"/>
          </p:cNvSpPr>
          <p:nvPr>
            <p:ph type="body" sz="quarter" idx="14" hasCustomPrompt="1"/>
          </p:nvPr>
        </p:nvSpPr>
        <p:spPr>
          <a:xfrm>
            <a:off x="-2" y="5943600"/>
            <a:ext cx="5976000" cy="828675"/>
          </a:xfrm>
          <a:solidFill>
            <a:srgbClr val="DF145E"/>
          </a:solidFill>
          <a:effectLst>
            <a:outerShdw blurRad="50800" dist="38100" dir="2700000" algn="tl" rotWithShape="0">
              <a:prstClr val="black">
                <a:alpha val="40000"/>
              </a:prstClr>
            </a:outerShdw>
          </a:effectLst>
        </p:spPr>
        <p:txBody>
          <a:bodyPr anchor="ctr" anchorCtr="0"/>
          <a:lstStyle>
            <a:lvl1pPr algn="ctr">
              <a:defRPr sz="2400" b="0" baseline="0">
                <a:solidFill>
                  <a:schemeClr val="bg1"/>
                </a:solidFill>
                <a:latin typeface="Calibri" panose="020F0502020204030204" pitchFamily="34" charset="0"/>
              </a:defRPr>
            </a:lvl1pPr>
          </a:lstStyle>
          <a:p>
            <a:pPr lvl="0"/>
            <a:r>
              <a:rPr lang="en-US" dirty="0" smtClean="0"/>
              <a:t>Button text here (add popup text in Notes)</a:t>
            </a:r>
          </a:p>
        </p:txBody>
      </p:sp>
      <p:sp>
        <p:nvSpPr>
          <p:cNvPr id="8" name="Text Placeholder 3"/>
          <p:cNvSpPr>
            <a:spLocks noGrp="1"/>
          </p:cNvSpPr>
          <p:nvPr>
            <p:ph type="body" sz="quarter" idx="17" hasCustomPrompt="1"/>
          </p:nvPr>
        </p:nvSpPr>
        <p:spPr>
          <a:xfrm>
            <a:off x="6216000" y="1476375"/>
            <a:ext cx="5976000" cy="1449161"/>
          </a:xfrm>
          <a:ln w="12700">
            <a:solidFill>
              <a:srgbClr val="DF145E"/>
            </a:solidFill>
          </a:ln>
        </p:spPr>
        <p:txBody>
          <a:bodyPr anchor="ctr" anchorCtr="0"/>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solidFill>
                  <a:srgbClr val="DF145E"/>
                </a:solidFill>
                <a:latin typeface="Calibri" panose="020F0502020204030204" pitchFamily="34" charset="0"/>
              </a:defRPr>
            </a:lvl1pPr>
          </a:lstStyle>
          <a:p>
            <a:pPr lvl="0"/>
            <a:r>
              <a:rPr lang="en-US" dirty="0" smtClean="0"/>
              <a:t>Quote text goes here</a:t>
            </a:r>
            <a:endParaRPr lang="el-GR" dirty="0" smtClean="0"/>
          </a:p>
        </p:txBody>
      </p:sp>
    </p:spTree>
    <p:extLst>
      <p:ext uri="{BB962C8B-B14F-4D97-AF65-F5344CB8AC3E}">
        <p14:creationId xmlns:p14="http://schemas.microsoft.com/office/powerpoint/2010/main" xmlns="" val="3066480303"/>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Tabs">
    <p:spTree>
      <p:nvGrpSpPr>
        <p:cNvPr id="1" name=""/>
        <p:cNvGrpSpPr/>
        <p:nvPr/>
      </p:nvGrpSpPr>
      <p:grpSpPr>
        <a:xfrm>
          <a:off x="0" y="0"/>
          <a:ext cx="0" cy="0"/>
          <a:chOff x="0" y="0"/>
          <a:chExt cx="0" cy="0"/>
        </a:xfrm>
      </p:grpSpPr>
      <p:sp>
        <p:nvSpPr>
          <p:cNvPr id="4" name="Text Placeholder 3"/>
          <p:cNvSpPr>
            <a:spLocks noGrp="1"/>
          </p:cNvSpPr>
          <p:nvPr>
            <p:ph type="body" sz="quarter" idx="20" hasCustomPrompt="1"/>
          </p:nvPr>
        </p:nvSpPr>
        <p:spPr>
          <a:xfrm>
            <a:off x="1" y="955609"/>
            <a:ext cx="2700000" cy="900000"/>
          </a:xfrm>
          <a:solidFill>
            <a:srgbClr val="DF145E"/>
          </a:solidFill>
        </p:spPr>
        <p:txBody>
          <a:bodyPr anchor="ctr" anchorCtr="0"/>
          <a:lstStyle>
            <a:lvl1pPr marL="0" indent="0" algn="ctr">
              <a:buNone/>
              <a:defRPr sz="2200" b="0" baseline="0">
                <a:solidFill>
                  <a:schemeClr val="bg1"/>
                </a:solidFill>
                <a:latin typeface="Calibri" panose="020F0502020204030204" pitchFamily="34" charset="0"/>
              </a:defRPr>
            </a:lvl1pPr>
          </a:lstStyle>
          <a:p>
            <a:pPr lvl="0"/>
            <a:r>
              <a:rPr lang="en-US" dirty="0" smtClean="0"/>
              <a:t>Tab title</a:t>
            </a:r>
            <a:endParaRPr lang="el-GR" dirty="0"/>
          </a:p>
        </p:txBody>
      </p:sp>
      <p:sp>
        <p:nvSpPr>
          <p:cNvPr id="22" name="Text Placeholder 3"/>
          <p:cNvSpPr>
            <a:spLocks noGrp="1"/>
          </p:cNvSpPr>
          <p:nvPr>
            <p:ph type="body" sz="quarter" idx="22" hasCustomPrompt="1"/>
          </p:nvPr>
        </p:nvSpPr>
        <p:spPr>
          <a:xfrm>
            <a:off x="1" y="1999428"/>
            <a:ext cx="2700000" cy="900000"/>
          </a:xfrm>
          <a:solidFill>
            <a:srgbClr val="FACADB"/>
          </a:solidFill>
        </p:spPr>
        <p:txBody>
          <a:bodyPr anchor="ctr" anchorCtr="0"/>
          <a:lstStyle>
            <a:lvl1pPr marL="0" indent="0" algn="ctr">
              <a:buNone/>
              <a:defRPr sz="2200" b="0">
                <a:solidFill>
                  <a:schemeClr val="bg1">
                    <a:lumMod val="65000"/>
                  </a:schemeClr>
                </a:solidFill>
                <a:latin typeface="Calibri" panose="020F0502020204030204" pitchFamily="34" charset="0"/>
              </a:defRPr>
            </a:lvl1pPr>
          </a:lstStyle>
          <a:p>
            <a:pPr lvl="0"/>
            <a:r>
              <a:rPr lang="en-US" dirty="0" smtClean="0"/>
              <a:t>Tab title</a:t>
            </a:r>
            <a:endParaRPr lang="el-GR" dirty="0"/>
          </a:p>
        </p:txBody>
      </p:sp>
      <p:sp>
        <p:nvSpPr>
          <p:cNvPr id="23" name="Text Placeholder 3"/>
          <p:cNvSpPr>
            <a:spLocks noGrp="1"/>
          </p:cNvSpPr>
          <p:nvPr>
            <p:ph type="body" sz="quarter" idx="23" hasCustomPrompt="1"/>
          </p:nvPr>
        </p:nvSpPr>
        <p:spPr>
          <a:xfrm>
            <a:off x="1" y="3043247"/>
            <a:ext cx="2700000" cy="900000"/>
          </a:xfrm>
          <a:solidFill>
            <a:srgbClr val="FACADB"/>
          </a:solidFill>
        </p:spPr>
        <p:txBody>
          <a:bodyPr anchor="ctr" anchorCtr="0"/>
          <a:lstStyle>
            <a:lvl1pPr marL="0" indent="0" algn="ctr">
              <a:buNone/>
              <a:defRPr sz="2200" b="0">
                <a:solidFill>
                  <a:schemeClr val="bg1">
                    <a:lumMod val="65000"/>
                  </a:schemeClr>
                </a:solidFill>
                <a:latin typeface="Calibri" panose="020F0502020204030204" pitchFamily="34" charset="0"/>
              </a:defRPr>
            </a:lvl1pPr>
          </a:lstStyle>
          <a:p>
            <a:pPr lvl="0"/>
            <a:r>
              <a:rPr lang="en-US" dirty="0" smtClean="0"/>
              <a:t>Tab title</a:t>
            </a:r>
            <a:endParaRPr lang="el-GR" dirty="0"/>
          </a:p>
        </p:txBody>
      </p:sp>
      <p:sp>
        <p:nvSpPr>
          <p:cNvPr id="24" name="Text Placeholder 3"/>
          <p:cNvSpPr>
            <a:spLocks noGrp="1"/>
          </p:cNvSpPr>
          <p:nvPr>
            <p:ph type="body" sz="quarter" idx="24" hasCustomPrompt="1"/>
          </p:nvPr>
        </p:nvSpPr>
        <p:spPr>
          <a:xfrm>
            <a:off x="1" y="4087066"/>
            <a:ext cx="2700000" cy="900000"/>
          </a:xfrm>
          <a:solidFill>
            <a:srgbClr val="FACADB"/>
          </a:solidFill>
        </p:spPr>
        <p:txBody>
          <a:bodyPr anchor="ctr" anchorCtr="0"/>
          <a:lstStyle>
            <a:lvl1pPr marL="0" indent="0" algn="ctr">
              <a:buNone/>
              <a:defRPr sz="2200" b="0">
                <a:solidFill>
                  <a:schemeClr val="bg1">
                    <a:lumMod val="65000"/>
                  </a:schemeClr>
                </a:solidFill>
                <a:latin typeface="Calibri" panose="020F0502020204030204" pitchFamily="34" charset="0"/>
              </a:defRPr>
            </a:lvl1pPr>
          </a:lstStyle>
          <a:p>
            <a:pPr lvl="0"/>
            <a:r>
              <a:rPr lang="en-US" dirty="0" smtClean="0"/>
              <a:t>Tab title</a:t>
            </a:r>
            <a:endParaRPr lang="el-GR" dirty="0"/>
          </a:p>
        </p:txBody>
      </p:sp>
      <p:sp>
        <p:nvSpPr>
          <p:cNvPr id="25" name="Text Placeholder 3"/>
          <p:cNvSpPr>
            <a:spLocks noGrp="1"/>
          </p:cNvSpPr>
          <p:nvPr>
            <p:ph type="body" sz="quarter" idx="25" hasCustomPrompt="1"/>
          </p:nvPr>
        </p:nvSpPr>
        <p:spPr>
          <a:xfrm>
            <a:off x="-1" y="5130885"/>
            <a:ext cx="2700000" cy="900000"/>
          </a:xfrm>
          <a:solidFill>
            <a:srgbClr val="FACADB"/>
          </a:solidFill>
        </p:spPr>
        <p:txBody>
          <a:bodyPr anchor="ctr" anchorCtr="0"/>
          <a:lstStyle>
            <a:lvl1pPr marL="0" indent="0" algn="ctr">
              <a:buNone/>
              <a:defRPr sz="2200" b="0">
                <a:solidFill>
                  <a:schemeClr val="bg1">
                    <a:lumMod val="65000"/>
                  </a:schemeClr>
                </a:solidFill>
                <a:latin typeface="Calibri" panose="020F0502020204030204" pitchFamily="34" charset="0"/>
              </a:defRPr>
            </a:lvl1pPr>
          </a:lstStyle>
          <a:p>
            <a:pPr lvl="0"/>
            <a:r>
              <a:rPr lang="en-US" dirty="0" smtClean="0"/>
              <a:t>Tab title</a:t>
            </a:r>
            <a:endParaRPr lang="el-GR" dirty="0"/>
          </a:p>
        </p:txBody>
      </p:sp>
      <p:sp>
        <p:nvSpPr>
          <p:cNvPr id="2" name="Title 1"/>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14" name="Content Placeholder 2"/>
          <p:cNvSpPr>
            <a:spLocks noGrp="1"/>
          </p:cNvSpPr>
          <p:nvPr>
            <p:ph sz="half" idx="1" hasCustomPrompt="1"/>
          </p:nvPr>
        </p:nvSpPr>
        <p:spPr>
          <a:xfrm>
            <a:off x="2800350" y="942337"/>
            <a:ext cx="9391650" cy="5774552"/>
          </a:xfrm>
          <a:ln>
            <a:solidFill>
              <a:schemeClr val="bg1">
                <a:lumMod val="75000"/>
              </a:schemeClr>
            </a:solidFill>
          </a:ln>
        </p:spPr>
        <p:txBody>
          <a:bodyPr tIns="90000" bIns="90000"/>
          <a:lstStyle>
            <a:lvl1pPr marL="0" marR="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sz="2200" baseline="0">
                <a:latin typeface="Calibri" panose="020F0502020204030204" pitchFamily="34" charset="0"/>
              </a:defRPr>
            </a:lvl1pPr>
            <a:lvl2pPr>
              <a:defRPr sz="2400"/>
            </a:lvl2pPr>
            <a:lvl3pPr>
              <a:defRPr sz="2400"/>
            </a:lvl3pPr>
            <a:lvl4pPr>
              <a:defRPr sz="2400"/>
            </a:lvl4pPr>
            <a:lvl5pPr>
              <a:defRPr sz="2400"/>
            </a:lvl5pPr>
          </a:lstStyle>
          <a:p>
            <a:pPr lvl="0"/>
            <a:r>
              <a:rPr lang="en-US" dirty="0" smtClean="0"/>
              <a:t>This layout can be used to organize content into tabs. Write down the content of each tab in the Notes section below. Underline the tab title to distinguish between tabs. You can have up to 8 tabs in one page. Tab titles should be kept short (3-4 words max)</a:t>
            </a:r>
          </a:p>
        </p:txBody>
      </p:sp>
    </p:spTree>
    <p:extLst>
      <p:ext uri="{BB962C8B-B14F-4D97-AF65-F5344CB8AC3E}">
        <p14:creationId xmlns:p14="http://schemas.microsoft.com/office/powerpoint/2010/main" xmlns="" val="1388347225"/>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Subtitle Tabs">
    <p:spTree>
      <p:nvGrpSpPr>
        <p:cNvPr id="1" name=""/>
        <p:cNvGrpSpPr/>
        <p:nvPr/>
      </p:nvGrpSpPr>
      <p:grpSpPr>
        <a:xfrm>
          <a:off x="0" y="0"/>
          <a:ext cx="0" cy="0"/>
          <a:chOff x="0" y="0"/>
          <a:chExt cx="0" cy="0"/>
        </a:xfrm>
      </p:grpSpPr>
      <p:sp>
        <p:nvSpPr>
          <p:cNvPr id="4" name="Text Placeholder 3"/>
          <p:cNvSpPr>
            <a:spLocks noGrp="1"/>
          </p:cNvSpPr>
          <p:nvPr>
            <p:ph type="body" sz="quarter" idx="20" hasCustomPrompt="1"/>
          </p:nvPr>
        </p:nvSpPr>
        <p:spPr>
          <a:xfrm>
            <a:off x="1" y="1542632"/>
            <a:ext cx="2700000" cy="900000"/>
          </a:xfrm>
          <a:solidFill>
            <a:srgbClr val="DF145E"/>
          </a:solidFill>
        </p:spPr>
        <p:txBody>
          <a:bodyPr anchor="ctr" anchorCtr="0"/>
          <a:lstStyle>
            <a:lvl1pPr marL="0" indent="0" algn="ctr">
              <a:buNone/>
              <a:defRPr sz="2200" b="0" baseline="0">
                <a:solidFill>
                  <a:schemeClr val="bg1"/>
                </a:solidFill>
                <a:latin typeface="Calibri" panose="020F0502020204030204" pitchFamily="34" charset="0"/>
              </a:defRPr>
            </a:lvl1pPr>
          </a:lstStyle>
          <a:p>
            <a:pPr lvl="0"/>
            <a:r>
              <a:rPr lang="en-US" dirty="0" smtClean="0"/>
              <a:t>Tab title</a:t>
            </a:r>
            <a:endParaRPr lang="el-GR" dirty="0"/>
          </a:p>
        </p:txBody>
      </p:sp>
      <p:sp>
        <p:nvSpPr>
          <p:cNvPr id="22" name="Text Placeholder 3"/>
          <p:cNvSpPr>
            <a:spLocks noGrp="1"/>
          </p:cNvSpPr>
          <p:nvPr>
            <p:ph type="body" sz="quarter" idx="22" hasCustomPrompt="1"/>
          </p:nvPr>
        </p:nvSpPr>
        <p:spPr>
          <a:xfrm>
            <a:off x="1" y="2586451"/>
            <a:ext cx="2700000" cy="900000"/>
          </a:xfrm>
          <a:solidFill>
            <a:srgbClr val="FACADB"/>
          </a:solidFill>
        </p:spPr>
        <p:txBody>
          <a:bodyPr anchor="ctr" anchorCtr="0"/>
          <a:lstStyle>
            <a:lvl1pPr marL="0" indent="0" algn="ctr">
              <a:buNone/>
              <a:defRPr sz="2200" b="0">
                <a:solidFill>
                  <a:schemeClr val="bg1">
                    <a:lumMod val="65000"/>
                  </a:schemeClr>
                </a:solidFill>
                <a:latin typeface="Calibri" panose="020F0502020204030204" pitchFamily="34" charset="0"/>
              </a:defRPr>
            </a:lvl1pPr>
          </a:lstStyle>
          <a:p>
            <a:pPr lvl="0"/>
            <a:r>
              <a:rPr lang="en-US" dirty="0" smtClean="0"/>
              <a:t>Tab title</a:t>
            </a:r>
            <a:endParaRPr lang="el-GR" dirty="0"/>
          </a:p>
        </p:txBody>
      </p:sp>
      <p:sp>
        <p:nvSpPr>
          <p:cNvPr id="23" name="Text Placeholder 3"/>
          <p:cNvSpPr>
            <a:spLocks noGrp="1"/>
          </p:cNvSpPr>
          <p:nvPr>
            <p:ph type="body" sz="quarter" idx="23" hasCustomPrompt="1"/>
          </p:nvPr>
        </p:nvSpPr>
        <p:spPr>
          <a:xfrm>
            <a:off x="1" y="3630270"/>
            <a:ext cx="2700000" cy="900000"/>
          </a:xfrm>
          <a:solidFill>
            <a:srgbClr val="FACADB"/>
          </a:solidFill>
        </p:spPr>
        <p:txBody>
          <a:bodyPr anchor="ctr" anchorCtr="0"/>
          <a:lstStyle>
            <a:lvl1pPr marL="0" indent="0" algn="ctr">
              <a:buNone/>
              <a:defRPr sz="2200" b="0">
                <a:solidFill>
                  <a:schemeClr val="bg1">
                    <a:lumMod val="65000"/>
                  </a:schemeClr>
                </a:solidFill>
                <a:latin typeface="Calibri" panose="020F0502020204030204" pitchFamily="34" charset="0"/>
              </a:defRPr>
            </a:lvl1pPr>
          </a:lstStyle>
          <a:p>
            <a:pPr lvl="0"/>
            <a:r>
              <a:rPr lang="en-US" dirty="0" smtClean="0"/>
              <a:t>Tab title</a:t>
            </a:r>
            <a:endParaRPr lang="el-GR" dirty="0"/>
          </a:p>
        </p:txBody>
      </p:sp>
      <p:sp>
        <p:nvSpPr>
          <p:cNvPr id="24" name="Text Placeholder 3"/>
          <p:cNvSpPr>
            <a:spLocks noGrp="1"/>
          </p:cNvSpPr>
          <p:nvPr>
            <p:ph type="body" sz="quarter" idx="24" hasCustomPrompt="1"/>
          </p:nvPr>
        </p:nvSpPr>
        <p:spPr>
          <a:xfrm>
            <a:off x="1" y="4674089"/>
            <a:ext cx="2700000" cy="900000"/>
          </a:xfrm>
          <a:solidFill>
            <a:srgbClr val="FACADB"/>
          </a:solidFill>
        </p:spPr>
        <p:txBody>
          <a:bodyPr anchor="ctr" anchorCtr="0"/>
          <a:lstStyle>
            <a:lvl1pPr marL="0" indent="0" algn="ctr">
              <a:buNone/>
              <a:defRPr sz="2200" b="0">
                <a:solidFill>
                  <a:schemeClr val="bg1">
                    <a:lumMod val="65000"/>
                  </a:schemeClr>
                </a:solidFill>
                <a:latin typeface="Calibri" panose="020F0502020204030204" pitchFamily="34" charset="0"/>
              </a:defRPr>
            </a:lvl1pPr>
          </a:lstStyle>
          <a:p>
            <a:pPr lvl="0"/>
            <a:r>
              <a:rPr lang="en-US" dirty="0" smtClean="0"/>
              <a:t>Tab title</a:t>
            </a:r>
            <a:endParaRPr lang="el-GR" dirty="0"/>
          </a:p>
        </p:txBody>
      </p:sp>
      <p:sp>
        <p:nvSpPr>
          <p:cNvPr id="25" name="Text Placeholder 3"/>
          <p:cNvSpPr>
            <a:spLocks noGrp="1"/>
          </p:cNvSpPr>
          <p:nvPr>
            <p:ph type="body" sz="quarter" idx="25" hasCustomPrompt="1"/>
          </p:nvPr>
        </p:nvSpPr>
        <p:spPr>
          <a:xfrm>
            <a:off x="-1" y="5717908"/>
            <a:ext cx="2700000" cy="900000"/>
          </a:xfrm>
          <a:solidFill>
            <a:srgbClr val="FACADB"/>
          </a:solidFill>
        </p:spPr>
        <p:txBody>
          <a:bodyPr anchor="ctr" anchorCtr="0"/>
          <a:lstStyle>
            <a:lvl1pPr marL="0" indent="0" algn="ctr">
              <a:buNone/>
              <a:defRPr sz="2200" b="0">
                <a:solidFill>
                  <a:schemeClr val="bg1">
                    <a:lumMod val="65000"/>
                  </a:schemeClr>
                </a:solidFill>
                <a:latin typeface="Calibri" panose="020F0502020204030204" pitchFamily="34" charset="0"/>
              </a:defRPr>
            </a:lvl1pPr>
          </a:lstStyle>
          <a:p>
            <a:pPr lvl="0"/>
            <a:r>
              <a:rPr lang="en-US" dirty="0" smtClean="0"/>
              <a:t>Tab title</a:t>
            </a:r>
            <a:endParaRPr lang="el-GR" dirty="0"/>
          </a:p>
        </p:txBody>
      </p:sp>
      <p:sp>
        <p:nvSpPr>
          <p:cNvPr id="2" name="Title 1"/>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15" name="Text Placeholder 9"/>
          <p:cNvSpPr>
            <a:spLocks noGrp="1"/>
          </p:cNvSpPr>
          <p:nvPr>
            <p:ph type="body" sz="quarter" idx="10" hasCustomPrompt="1"/>
          </p:nvPr>
        </p:nvSpPr>
        <p:spPr>
          <a:xfrm>
            <a:off x="0" y="854672"/>
            <a:ext cx="12192000" cy="550862"/>
          </a:xfrm>
          <a:solidFill>
            <a:schemeClr val="bg1">
              <a:lumMod val="85000"/>
            </a:schemeClr>
          </a:solidFill>
        </p:spPr>
        <p:txBody>
          <a:bodyPr anchor="ctr" anchorCtr="0"/>
          <a:lstStyle>
            <a:lvl1pPr>
              <a:defRPr sz="2600" baseline="0">
                <a:latin typeface="Calibri" panose="020F0502020204030204" pitchFamily="34" charset="0"/>
              </a:defRPr>
            </a:lvl1pPr>
          </a:lstStyle>
          <a:p>
            <a:pPr lvl="0"/>
            <a:r>
              <a:rPr lang="en-US" dirty="0" smtClean="0"/>
              <a:t>Sub-section title goes here</a:t>
            </a:r>
            <a:endParaRPr lang="el-GR" dirty="0"/>
          </a:p>
        </p:txBody>
      </p:sp>
      <p:sp>
        <p:nvSpPr>
          <p:cNvPr id="14" name="Content Placeholder 2"/>
          <p:cNvSpPr>
            <a:spLocks noGrp="1"/>
          </p:cNvSpPr>
          <p:nvPr>
            <p:ph sz="half" idx="1" hasCustomPrompt="1"/>
          </p:nvPr>
        </p:nvSpPr>
        <p:spPr>
          <a:xfrm>
            <a:off x="2800350" y="1529360"/>
            <a:ext cx="9391650" cy="5088548"/>
          </a:xfrm>
          <a:ln>
            <a:solidFill>
              <a:schemeClr val="bg1">
                <a:lumMod val="75000"/>
              </a:schemeClr>
            </a:solidFill>
          </a:ln>
        </p:spPr>
        <p:txBody>
          <a:bodyPr tIns="90000" bIns="90000"/>
          <a:lstStyle>
            <a:lvl1pPr marL="0" marR="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sz="2200" baseline="0">
                <a:latin typeface="Calibri" panose="020F0502020204030204" pitchFamily="34" charset="0"/>
              </a:defRPr>
            </a:lvl1pPr>
            <a:lvl2pPr>
              <a:defRPr sz="2400"/>
            </a:lvl2pPr>
            <a:lvl3pPr>
              <a:defRPr sz="2400"/>
            </a:lvl3pPr>
            <a:lvl4pPr>
              <a:defRPr sz="2400"/>
            </a:lvl4pPr>
            <a:lvl5pPr>
              <a:defRPr sz="2400"/>
            </a:lvl5pPr>
          </a:lstStyle>
          <a:p>
            <a:pPr lvl="0"/>
            <a:r>
              <a:rPr lang="en-US" dirty="0" smtClean="0"/>
              <a:t>This layout can be used to organize content into tabs. Write down the content of each tab in the Notes section below. Underline the tab title to distinguish between tabs. You can have up to 8 tabs in one page. Tab titles should be kept short (3-4 words max)</a:t>
            </a:r>
          </a:p>
        </p:txBody>
      </p:sp>
    </p:spTree>
    <p:extLst>
      <p:ext uri="{BB962C8B-B14F-4D97-AF65-F5344CB8AC3E}">
        <p14:creationId xmlns:p14="http://schemas.microsoft.com/office/powerpoint/2010/main" xmlns="" val="3070875831"/>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 Process">
    <p:spTree>
      <p:nvGrpSpPr>
        <p:cNvPr id="1" name=""/>
        <p:cNvGrpSpPr/>
        <p:nvPr/>
      </p:nvGrpSpPr>
      <p:grpSpPr>
        <a:xfrm>
          <a:off x="0" y="0"/>
          <a:ext cx="0" cy="0"/>
          <a:chOff x="0" y="0"/>
          <a:chExt cx="0" cy="0"/>
        </a:xfrm>
      </p:grpSpPr>
      <p:sp>
        <p:nvSpPr>
          <p:cNvPr id="11" name="Title 1"/>
          <p:cNvSpPr>
            <a:spLocks noGrp="1"/>
          </p:cNvSpPr>
          <p:nvPr>
            <p:ph type="title" hasCustomPrompt="1"/>
          </p:nvPr>
        </p:nvSpPr>
        <p:spPr>
          <a:xfrm>
            <a:off x="0" y="0"/>
            <a:ext cx="12192000" cy="797522"/>
          </a:xfrm>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9" name="Content Placeholder 2"/>
          <p:cNvSpPr>
            <a:spLocks noGrp="1"/>
          </p:cNvSpPr>
          <p:nvPr>
            <p:ph sz="half" idx="1" hasCustomPrompt="1"/>
          </p:nvPr>
        </p:nvSpPr>
        <p:spPr>
          <a:xfrm>
            <a:off x="0" y="864904"/>
            <a:ext cx="12192000" cy="5202521"/>
          </a:xfrm>
          <a:ln>
            <a:solidFill>
              <a:schemeClr val="bg1">
                <a:lumMod val="75000"/>
              </a:schemeClr>
            </a:solidFill>
          </a:ln>
        </p:spPr>
        <p:txBody>
          <a:bodyPr tIns="90000" bIns="90000"/>
          <a:lstStyle>
            <a:lvl1pPr marL="0" marR="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baseline="0">
                <a:latin typeface="Calibri" panose="020F0502020204030204" pitchFamily="34" charset="0"/>
              </a:defRPr>
            </a:lvl1pPr>
            <a:lvl2pPr>
              <a:defRPr sz="2400"/>
            </a:lvl2pPr>
            <a:lvl3pPr>
              <a:defRPr sz="2400"/>
            </a:lvl3pPr>
            <a:lvl4pPr>
              <a:defRPr sz="2400"/>
            </a:lvl4pPr>
            <a:lvl5pPr>
              <a:defRPr sz="2400"/>
            </a:lvl5pPr>
          </a:lstStyle>
          <a:p>
            <a:pPr lvl="0"/>
            <a:r>
              <a:rPr lang="en-US" dirty="0" smtClean="0"/>
              <a:t>This layout can be used to describe the steps of a process. Write down the content of each step in the Notes section below. Underline the step title to distinguish between steps. You can have up to 6 steps in one page. Step titles should be kept short (3-4 words max)</a:t>
            </a:r>
          </a:p>
        </p:txBody>
      </p:sp>
      <p:sp>
        <p:nvSpPr>
          <p:cNvPr id="7" name="Pentagon 6"/>
          <p:cNvSpPr/>
          <p:nvPr userDrawn="1"/>
        </p:nvSpPr>
        <p:spPr>
          <a:xfrm>
            <a:off x="0" y="6128003"/>
            <a:ext cx="4123628" cy="602846"/>
          </a:xfrm>
          <a:prstGeom prst="homePlate">
            <a:avLst/>
          </a:prstGeom>
          <a:solidFill>
            <a:srgbClr val="DF145E"/>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solidFill>
                <a:schemeClr val="bg1"/>
              </a:solidFill>
              <a:latin typeface="Century Gothic" panose="020B0502020202020204" pitchFamily="34" charset="0"/>
            </a:endParaRPr>
          </a:p>
        </p:txBody>
      </p:sp>
      <p:sp>
        <p:nvSpPr>
          <p:cNvPr id="8" name="Chevron 7"/>
          <p:cNvSpPr/>
          <p:nvPr userDrawn="1"/>
        </p:nvSpPr>
        <p:spPr>
          <a:xfrm>
            <a:off x="4127965" y="6128003"/>
            <a:ext cx="3960000" cy="602846"/>
          </a:xfrm>
          <a:prstGeom prst="chevron">
            <a:avLst/>
          </a:prstGeom>
          <a:solidFill>
            <a:srgbClr val="FACADB"/>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solidFill>
                <a:schemeClr val="bg1">
                  <a:lumMod val="50000"/>
                </a:schemeClr>
              </a:solidFill>
              <a:latin typeface="Century Gothic" panose="020B0502020202020204" pitchFamily="34" charset="0"/>
            </a:endParaRPr>
          </a:p>
        </p:txBody>
      </p:sp>
      <p:sp>
        <p:nvSpPr>
          <p:cNvPr id="10" name="Chevron 9"/>
          <p:cNvSpPr/>
          <p:nvPr userDrawn="1"/>
        </p:nvSpPr>
        <p:spPr>
          <a:xfrm>
            <a:off x="8087965" y="6128003"/>
            <a:ext cx="4104034" cy="602846"/>
          </a:xfrm>
          <a:prstGeom prst="chevron">
            <a:avLst/>
          </a:prstGeom>
          <a:solidFill>
            <a:srgbClr val="FACADB"/>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solidFill>
                <a:schemeClr val="bg1">
                  <a:lumMod val="50000"/>
                </a:schemeClr>
              </a:solidFill>
              <a:latin typeface="Century Gothic" panose="020B0502020202020204" pitchFamily="34" charset="0"/>
            </a:endParaRPr>
          </a:p>
        </p:txBody>
      </p:sp>
      <p:sp>
        <p:nvSpPr>
          <p:cNvPr id="12" name="Text Placeholder 6"/>
          <p:cNvSpPr>
            <a:spLocks noGrp="1"/>
          </p:cNvSpPr>
          <p:nvPr>
            <p:ph type="body" sz="quarter" idx="13" hasCustomPrompt="1"/>
          </p:nvPr>
        </p:nvSpPr>
        <p:spPr>
          <a:xfrm>
            <a:off x="101600" y="6186614"/>
            <a:ext cx="3708399" cy="485624"/>
          </a:xfrm>
        </p:spPr>
        <p:txBody>
          <a:bodyPr anchor="ctr"/>
          <a:lstStyle>
            <a:lvl1pPr algn="ctr">
              <a:defRPr sz="2400" baseline="0">
                <a:solidFill>
                  <a:schemeClr val="bg1"/>
                </a:solidFill>
                <a:latin typeface="Calibri" panose="020F0502020204030204" pitchFamily="34" charset="0"/>
              </a:defRPr>
            </a:lvl1pPr>
          </a:lstStyle>
          <a:p>
            <a:pPr lvl="0"/>
            <a:r>
              <a:rPr lang="en-US" dirty="0" smtClean="0"/>
              <a:t>Step 1</a:t>
            </a:r>
            <a:endParaRPr lang="el-GR" dirty="0"/>
          </a:p>
        </p:txBody>
      </p:sp>
      <p:sp>
        <p:nvSpPr>
          <p:cNvPr id="13" name="Text Placeholder 6"/>
          <p:cNvSpPr>
            <a:spLocks noGrp="1"/>
          </p:cNvSpPr>
          <p:nvPr>
            <p:ph type="body" sz="quarter" idx="14" hasCustomPrompt="1"/>
          </p:nvPr>
        </p:nvSpPr>
        <p:spPr>
          <a:xfrm>
            <a:off x="4445000" y="6186614"/>
            <a:ext cx="3324999" cy="485624"/>
          </a:xfrm>
        </p:spPr>
        <p:txBody>
          <a:bodyPr anchor="ctr"/>
          <a:lstStyle>
            <a:lvl1pPr algn="ctr">
              <a:defRPr sz="2400" baseline="0">
                <a:solidFill>
                  <a:schemeClr val="bg1">
                    <a:lumMod val="50000"/>
                  </a:schemeClr>
                </a:solidFill>
                <a:latin typeface="Calibri" panose="020F0502020204030204" pitchFamily="34" charset="0"/>
              </a:defRPr>
            </a:lvl1pPr>
          </a:lstStyle>
          <a:p>
            <a:pPr lvl="0"/>
            <a:r>
              <a:rPr lang="en-US" dirty="0" smtClean="0"/>
              <a:t>Step 2</a:t>
            </a:r>
            <a:endParaRPr lang="el-GR" dirty="0"/>
          </a:p>
        </p:txBody>
      </p:sp>
      <p:sp>
        <p:nvSpPr>
          <p:cNvPr id="14" name="Text Placeholder 6"/>
          <p:cNvSpPr>
            <a:spLocks noGrp="1"/>
          </p:cNvSpPr>
          <p:nvPr>
            <p:ph type="body" sz="quarter" idx="15" hasCustomPrompt="1"/>
          </p:nvPr>
        </p:nvSpPr>
        <p:spPr>
          <a:xfrm>
            <a:off x="8405000" y="6186614"/>
            <a:ext cx="3439867" cy="485624"/>
          </a:xfrm>
        </p:spPr>
        <p:txBody>
          <a:bodyPr anchor="ctr"/>
          <a:lstStyle>
            <a:lvl1pPr algn="ctr">
              <a:defRPr sz="2400" baseline="0">
                <a:solidFill>
                  <a:schemeClr val="bg1">
                    <a:lumMod val="50000"/>
                  </a:schemeClr>
                </a:solidFill>
                <a:latin typeface="Calibri" panose="020F0502020204030204" pitchFamily="34" charset="0"/>
              </a:defRPr>
            </a:lvl1pPr>
          </a:lstStyle>
          <a:p>
            <a:pPr lvl="0"/>
            <a:r>
              <a:rPr lang="en-US" dirty="0" smtClean="0"/>
              <a:t>Step 3</a:t>
            </a:r>
            <a:endParaRPr lang="el-GR" dirty="0"/>
          </a:p>
        </p:txBody>
      </p:sp>
    </p:spTree>
    <p:extLst>
      <p:ext uri="{BB962C8B-B14F-4D97-AF65-F5344CB8AC3E}">
        <p14:creationId xmlns:p14="http://schemas.microsoft.com/office/powerpoint/2010/main" xmlns="" val="1799665619"/>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 Subtitle + Process">
    <p:spTree>
      <p:nvGrpSpPr>
        <p:cNvPr id="1" name=""/>
        <p:cNvGrpSpPr/>
        <p:nvPr/>
      </p:nvGrpSpPr>
      <p:grpSpPr>
        <a:xfrm>
          <a:off x="0" y="0"/>
          <a:ext cx="0" cy="0"/>
          <a:chOff x="0" y="0"/>
          <a:chExt cx="0" cy="0"/>
        </a:xfrm>
      </p:grpSpPr>
      <p:sp>
        <p:nvSpPr>
          <p:cNvPr id="11" name="Title 1"/>
          <p:cNvSpPr>
            <a:spLocks noGrp="1"/>
          </p:cNvSpPr>
          <p:nvPr>
            <p:ph type="title" hasCustomPrompt="1"/>
          </p:nvPr>
        </p:nvSpPr>
        <p:spPr>
          <a:xfrm>
            <a:off x="0" y="0"/>
            <a:ext cx="12191999" cy="797522"/>
          </a:xfrm>
        </p:spPr>
        <p:txBody>
          <a:bodyPr/>
          <a:lstStyle>
            <a:lvl1pPr>
              <a:defRPr>
                <a:latin typeface="+mn-lt"/>
              </a:defRPr>
            </a:lvl1pPr>
          </a:lstStyle>
          <a:p>
            <a:r>
              <a:rPr lang="en-US" dirty="0" smtClean="0"/>
              <a:t>Section title goes here</a:t>
            </a:r>
            <a:endParaRPr lang="el-GR" dirty="0"/>
          </a:p>
        </p:txBody>
      </p:sp>
      <p:sp>
        <p:nvSpPr>
          <p:cNvPr id="29" name="Text Placeholder 9"/>
          <p:cNvSpPr>
            <a:spLocks noGrp="1"/>
          </p:cNvSpPr>
          <p:nvPr>
            <p:ph type="body" sz="quarter" idx="10" hasCustomPrompt="1"/>
          </p:nvPr>
        </p:nvSpPr>
        <p:spPr>
          <a:xfrm>
            <a:off x="0" y="854672"/>
            <a:ext cx="12192000" cy="550862"/>
          </a:xfrm>
          <a:solidFill>
            <a:schemeClr val="bg1">
              <a:lumMod val="85000"/>
            </a:schemeClr>
          </a:solidFill>
        </p:spPr>
        <p:txBody>
          <a:bodyPr anchor="ctr" anchorCtr="0"/>
          <a:lstStyle>
            <a:lvl1pPr>
              <a:defRPr sz="2600" baseline="0">
                <a:latin typeface="+mn-lt"/>
              </a:defRPr>
            </a:lvl1pPr>
          </a:lstStyle>
          <a:p>
            <a:pPr lvl="0"/>
            <a:r>
              <a:rPr lang="en-US" dirty="0" smtClean="0"/>
              <a:t>Sub-section title goes here</a:t>
            </a:r>
            <a:endParaRPr lang="el-GR" dirty="0"/>
          </a:p>
        </p:txBody>
      </p:sp>
      <p:sp>
        <p:nvSpPr>
          <p:cNvPr id="20" name="Content Placeholder 2"/>
          <p:cNvSpPr>
            <a:spLocks noGrp="1"/>
          </p:cNvSpPr>
          <p:nvPr>
            <p:ph sz="half" idx="1" hasCustomPrompt="1"/>
          </p:nvPr>
        </p:nvSpPr>
        <p:spPr>
          <a:xfrm>
            <a:off x="0" y="1462685"/>
            <a:ext cx="12191999" cy="4595216"/>
          </a:xfrm>
          <a:ln>
            <a:solidFill>
              <a:schemeClr val="bg1">
                <a:lumMod val="75000"/>
              </a:schemeClr>
            </a:solidFill>
          </a:ln>
        </p:spPr>
        <p:txBody>
          <a:bodyPr tIns="90000" bIns="90000"/>
          <a:lstStyle>
            <a:lvl1pPr marL="0" indent="0">
              <a:buNone/>
              <a:defRPr sz="2400">
                <a:latin typeface="+mn-lt"/>
              </a:defRPr>
            </a:lvl1pPr>
            <a:lvl2pPr>
              <a:defRPr sz="2400"/>
            </a:lvl2pPr>
            <a:lvl3pPr>
              <a:defRPr sz="2400"/>
            </a:lvl3pPr>
            <a:lvl4pPr>
              <a:defRPr sz="2400"/>
            </a:lvl4pPr>
            <a:lvl5pPr>
              <a:defRPr sz="2400"/>
            </a:lvl5pPr>
          </a:lstStyle>
          <a:p>
            <a:pPr lvl="0"/>
            <a:r>
              <a:rPr lang="en-US" dirty="0" smtClean="0"/>
              <a:t>This layout can be used to describe the steps of a process. Write down the content of each step in the Notes section below. Underline the step title to distinguish between steps. You can have up to 6 steps in one page. Step titles should be kept short (3-4 words max)</a:t>
            </a:r>
          </a:p>
        </p:txBody>
      </p:sp>
      <p:sp>
        <p:nvSpPr>
          <p:cNvPr id="24" name="Pentagon 23"/>
          <p:cNvSpPr/>
          <p:nvPr userDrawn="1"/>
        </p:nvSpPr>
        <p:spPr>
          <a:xfrm>
            <a:off x="0" y="6128003"/>
            <a:ext cx="4123628" cy="602846"/>
          </a:xfrm>
          <a:prstGeom prst="homePlate">
            <a:avLst/>
          </a:prstGeom>
          <a:solidFill>
            <a:srgbClr val="DF145E"/>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solidFill>
                <a:schemeClr val="bg1"/>
              </a:solidFill>
              <a:latin typeface="Century Gothic" panose="020B0502020202020204" pitchFamily="34" charset="0"/>
            </a:endParaRPr>
          </a:p>
        </p:txBody>
      </p:sp>
      <p:sp>
        <p:nvSpPr>
          <p:cNvPr id="25" name="Chevron 24"/>
          <p:cNvSpPr/>
          <p:nvPr userDrawn="1"/>
        </p:nvSpPr>
        <p:spPr>
          <a:xfrm>
            <a:off x="4127965" y="6128003"/>
            <a:ext cx="3960000" cy="602846"/>
          </a:xfrm>
          <a:prstGeom prst="chevron">
            <a:avLst/>
          </a:prstGeom>
          <a:solidFill>
            <a:srgbClr val="FACADB"/>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solidFill>
                <a:schemeClr val="bg1">
                  <a:lumMod val="50000"/>
                </a:schemeClr>
              </a:solidFill>
              <a:latin typeface="+mn-lt"/>
            </a:endParaRPr>
          </a:p>
        </p:txBody>
      </p:sp>
      <p:sp>
        <p:nvSpPr>
          <p:cNvPr id="32" name="Chevron 31"/>
          <p:cNvSpPr/>
          <p:nvPr userDrawn="1"/>
        </p:nvSpPr>
        <p:spPr>
          <a:xfrm>
            <a:off x="8087965" y="6128003"/>
            <a:ext cx="4104034" cy="602846"/>
          </a:xfrm>
          <a:prstGeom prst="chevron">
            <a:avLst/>
          </a:prstGeom>
          <a:solidFill>
            <a:srgbClr val="FACADB"/>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solidFill>
                <a:schemeClr val="bg1">
                  <a:lumMod val="50000"/>
                </a:schemeClr>
              </a:solidFill>
              <a:latin typeface="+mn-lt"/>
            </a:endParaRPr>
          </a:p>
        </p:txBody>
      </p:sp>
      <p:sp>
        <p:nvSpPr>
          <p:cNvPr id="8" name="Text Placeholder 6"/>
          <p:cNvSpPr>
            <a:spLocks noGrp="1"/>
          </p:cNvSpPr>
          <p:nvPr>
            <p:ph type="body" sz="quarter" idx="13" hasCustomPrompt="1"/>
          </p:nvPr>
        </p:nvSpPr>
        <p:spPr>
          <a:xfrm>
            <a:off x="-4337" y="6186614"/>
            <a:ext cx="3823862" cy="485624"/>
          </a:xfrm>
        </p:spPr>
        <p:txBody>
          <a:bodyPr anchor="ctr"/>
          <a:lstStyle>
            <a:lvl1pPr algn="ctr">
              <a:defRPr sz="2400" baseline="0">
                <a:solidFill>
                  <a:schemeClr val="bg1"/>
                </a:solidFill>
                <a:latin typeface="+mn-lt"/>
              </a:defRPr>
            </a:lvl1pPr>
          </a:lstStyle>
          <a:p>
            <a:pPr lvl="0"/>
            <a:r>
              <a:rPr lang="en-US" dirty="0" smtClean="0"/>
              <a:t>Step 1</a:t>
            </a:r>
            <a:endParaRPr lang="el-GR" dirty="0"/>
          </a:p>
        </p:txBody>
      </p:sp>
      <p:sp>
        <p:nvSpPr>
          <p:cNvPr id="9" name="Text Placeholder 6"/>
          <p:cNvSpPr>
            <a:spLocks noGrp="1"/>
          </p:cNvSpPr>
          <p:nvPr>
            <p:ph type="body" sz="quarter" idx="14" hasCustomPrompt="1"/>
          </p:nvPr>
        </p:nvSpPr>
        <p:spPr>
          <a:xfrm>
            <a:off x="4453467" y="6186614"/>
            <a:ext cx="3326057" cy="485624"/>
          </a:xfrm>
        </p:spPr>
        <p:txBody>
          <a:bodyPr anchor="ctr"/>
          <a:lstStyle>
            <a:lvl1pPr algn="ctr">
              <a:defRPr sz="2400" baseline="0">
                <a:solidFill>
                  <a:schemeClr val="bg1">
                    <a:lumMod val="50000"/>
                  </a:schemeClr>
                </a:solidFill>
                <a:latin typeface="Calibri" panose="020F0502020204030204" pitchFamily="34" charset="0"/>
              </a:defRPr>
            </a:lvl1pPr>
          </a:lstStyle>
          <a:p>
            <a:pPr lvl="0"/>
            <a:r>
              <a:rPr lang="en-US" dirty="0" smtClean="0"/>
              <a:t>Step 2</a:t>
            </a:r>
            <a:endParaRPr lang="el-GR" dirty="0"/>
          </a:p>
        </p:txBody>
      </p:sp>
      <p:sp>
        <p:nvSpPr>
          <p:cNvPr id="10" name="Text Placeholder 6"/>
          <p:cNvSpPr>
            <a:spLocks noGrp="1"/>
          </p:cNvSpPr>
          <p:nvPr>
            <p:ph type="body" sz="quarter" idx="15" hasCustomPrompt="1"/>
          </p:nvPr>
        </p:nvSpPr>
        <p:spPr>
          <a:xfrm>
            <a:off x="8413467" y="6186614"/>
            <a:ext cx="3439865" cy="485624"/>
          </a:xfrm>
        </p:spPr>
        <p:txBody>
          <a:bodyPr anchor="ctr"/>
          <a:lstStyle>
            <a:lvl1pPr algn="ctr">
              <a:defRPr sz="2400" baseline="0">
                <a:solidFill>
                  <a:schemeClr val="bg1">
                    <a:lumMod val="50000"/>
                  </a:schemeClr>
                </a:solidFill>
                <a:latin typeface="Calibri" panose="020F0502020204030204" pitchFamily="34" charset="0"/>
              </a:defRPr>
            </a:lvl1pPr>
          </a:lstStyle>
          <a:p>
            <a:pPr lvl="0"/>
            <a:r>
              <a:rPr lang="en-US" dirty="0" smtClean="0"/>
              <a:t>Step 3</a:t>
            </a:r>
            <a:endParaRPr lang="el-GR" dirty="0"/>
          </a:p>
        </p:txBody>
      </p:sp>
    </p:spTree>
    <p:extLst>
      <p:ext uri="{BB962C8B-B14F-4D97-AF65-F5344CB8AC3E}">
        <p14:creationId xmlns:p14="http://schemas.microsoft.com/office/powerpoint/2010/main" xmlns="" val="83443341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ubtitle Text - 1col">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10" name="Text Placeholder 9"/>
          <p:cNvSpPr>
            <a:spLocks noGrp="1"/>
          </p:cNvSpPr>
          <p:nvPr>
            <p:ph type="body" sz="quarter" idx="10" hasCustomPrompt="1"/>
          </p:nvPr>
        </p:nvSpPr>
        <p:spPr>
          <a:xfrm>
            <a:off x="0" y="854672"/>
            <a:ext cx="12192000" cy="550862"/>
          </a:xfrm>
          <a:solidFill>
            <a:schemeClr val="bg1">
              <a:lumMod val="85000"/>
            </a:schemeClr>
          </a:solidFill>
        </p:spPr>
        <p:txBody>
          <a:bodyPr anchor="ctr" anchorCtr="0"/>
          <a:lstStyle>
            <a:lvl1pPr>
              <a:defRPr sz="2600" baseline="0">
                <a:latin typeface="Calibri" panose="020F0502020204030204" pitchFamily="34" charset="0"/>
              </a:defRPr>
            </a:lvl1pPr>
          </a:lstStyle>
          <a:p>
            <a:pPr lvl="0"/>
            <a:r>
              <a:rPr lang="en-US" dirty="0" smtClean="0"/>
              <a:t>Sub-section title goes here</a:t>
            </a:r>
            <a:endParaRPr lang="el-GR" dirty="0"/>
          </a:p>
        </p:txBody>
      </p:sp>
      <p:sp>
        <p:nvSpPr>
          <p:cNvPr id="4" name="Content Placeholder 3"/>
          <p:cNvSpPr>
            <a:spLocks noGrp="1"/>
          </p:cNvSpPr>
          <p:nvPr>
            <p:ph sz="quarter" idx="11" hasCustomPrompt="1"/>
          </p:nvPr>
        </p:nvSpPr>
        <p:spPr>
          <a:xfrm>
            <a:off x="0" y="1462685"/>
            <a:ext cx="12192000" cy="5395316"/>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xmlns="" val="1536706619"/>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969978721"/>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524000" y="1314449"/>
            <a:ext cx="9144000" cy="2195513"/>
          </a:xfrm>
          <a:prstGeom prst="rect">
            <a:avLst/>
          </a:prstGeom>
        </p:spPr>
        <p:txBody>
          <a:bodyPr anchor="b">
            <a:normAutofit/>
          </a:bodyPr>
          <a:lstStyle>
            <a:lvl1pPr algn="ctr">
              <a:defRPr sz="5000">
                <a:solidFill>
                  <a:srgbClr val="DF145E"/>
                </a:solidFill>
                <a:latin typeface="+mn-lt"/>
              </a:defRPr>
            </a:lvl1pPr>
          </a:lstStyle>
          <a:p>
            <a:r>
              <a:rPr lang="en-US" dirty="0" smtClean="0"/>
              <a:t>Module title goes here</a:t>
            </a:r>
            <a:endParaRPr lang="el-GR" dirty="0"/>
          </a:p>
        </p:txBody>
      </p:sp>
      <p:sp>
        <p:nvSpPr>
          <p:cNvPr id="3" name="Subtitle 2"/>
          <p:cNvSpPr>
            <a:spLocks noGrp="1"/>
          </p:cNvSpPr>
          <p:nvPr>
            <p:ph type="subTitle" idx="1" hasCustomPrompt="1"/>
          </p:nvPr>
        </p:nvSpPr>
        <p:spPr>
          <a:xfrm>
            <a:off x="1524000" y="3602038"/>
            <a:ext cx="9144000" cy="1655762"/>
          </a:xfrm>
        </p:spPr>
        <p:txBody>
          <a:bodyPr/>
          <a:lstStyle>
            <a:lvl1pPr marL="0" indent="0" algn="ctr">
              <a:buNone/>
              <a:defRPr sz="2400" baseline="0">
                <a:solidFill>
                  <a:srgbClr val="1F4E83"/>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Unit title goes here</a:t>
            </a:r>
            <a:endParaRPr lang="el-GR" dirty="0"/>
          </a:p>
        </p:txBody>
      </p:sp>
      <p:cxnSp>
        <p:nvCxnSpPr>
          <p:cNvPr id="5" name="Straight Connector 4"/>
          <p:cNvCxnSpPr/>
          <p:nvPr userDrawn="1"/>
        </p:nvCxnSpPr>
        <p:spPr>
          <a:xfrm>
            <a:off x="0" y="1181244"/>
            <a:ext cx="12192000" cy="0"/>
          </a:xfrm>
          <a:prstGeom prst="line">
            <a:avLst/>
          </a:prstGeom>
          <a:ln w="381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pic>
        <p:nvPicPr>
          <p:cNvPr id="4" name="Picture 3"/>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383721" y="51935"/>
            <a:ext cx="1006929" cy="1014615"/>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xmlns="" val="0"/>
              </a:ext>
            </a:extLst>
          </a:blip>
          <a:stretch>
            <a:fillRect/>
          </a:stretch>
        </p:blipFill>
        <p:spPr>
          <a:xfrm>
            <a:off x="6224188" y="6256744"/>
            <a:ext cx="704392" cy="544111"/>
          </a:xfrm>
          <a:prstGeom prst="rect">
            <a:avLst/>
          </a:prstGeom>
        </p:spPr>
      </p:pic>
      <p:pic>
        <p:nvPicPr>
          <p:cNvPr id="8" name="Picture 7"/>
          <p:cNvPicPr>
            <a:picLocks noChangeAspect="1"/>
          </p:cNvPicPr>
          <p:nvPr userDrawn="1"/>
        </p:nvPicPr>
        <p:blipFill>
          <a:blip r:embed="rId4" cstate="print">
            <a:extLst>
              <a:ext uri="{28A0092B-C50C-407E-A947-70E740481C1C}">
                <a14:useLocalDpi xmlns:a14="http://schemas.microsoft.com/office/drawing/2010/main" xmlns="" val="0"/>
              </a:ext>
            </a:extLst>
          </a:blip>
          <a:stretch>
            <a:fillRect/>
          </a:stretch>
        </p:blipFill>
        <p:spPr>
          <a:xfrm>
            <a:off x="4427779" y="6258888"/>
            <a:ext cx="739198" cy="553857"/>
          </a:xfrm>
          <a:prstGeom prst="rect">
            <a:avLst/>
          </a:prstGeom>
        </p:spPr>
      </p:pic>
      <p:pic>
        <p:nvPicPr>
          <p:cNvPr id="9" name="Picture 8"/>
          <p:cNvPicPr>
            <a:picLocks noChangeAspect="1"/>
          </p:cNvPicPr>
          <p:nvPr userDrawn="1"/>
        </p:nvPicPr>
        <p:blipFill>
          <a:blip r:embed="rId5" cstate="print">
            <a:extLst>
              <a:ext uri="{28A0092B-C50C-407E-A947-70E740481C1C}">
                <a14:useLocalDpi xmlns:a14="http://schemas.microsoft.com/office/drawing/2010/main" xmlns="" val="0"/>
              </a:ext>
            </a:extLst>
          </a:blip>
          <a:stretch>
            <a:fillRect/>
          </a:stretch>
        </p:blipFill>
        <p:spPr>
          <a:xfrm>
            <a:off x="2872530" y="6149950"/>
            <a:ext cx="1035555" cy="585906"/>
          </a:xfrm>
          <a:prstGeom prst="rect">
            <a:avLst/>
          </a:prstGeom>
        </p:spPr>
      </p:pic>
      <p:pic>
        <p:nvPicPr>
          <p:cNvPr id="10" name="Picture 9"/>
          <p:cNvPicPr>
            <a:picLocks noChangeAspect="1"/>
          </p:cNvPicPr>
          <p:nvPr userDrawn="1"/>
        </p:nvPicPr>
        <p:blipFill>
          <a:blip r:embed="rId6" cstate="print">
            <a:extLst>
              <a:ext uri="{28A0092B-C50C-407E-A947-70E740481C1C}">
                <a14:useLocalDpi xmlns:a14="http://schemas.microsoft.com/office/drawing/2010/main" xmlns="" val="0"/>
              </a:ext>
            </a:extLst>
          </a:blip>
          <a:stretch>
            <a:fillRect/>
          </a:stretch>
        </p:blipFill>
        <p:spPr>
          <a:xfrm>
            <a:off x="5235100" y="6298736"/>
            <a:ext cx="856798" cy="366265"/>
          </a:xfrm>
          <a:prstGeom prst="rect">
            <a:avLst/>
          </a:prstGeom>
        </p:spPr>
      </p:pic>
      <p:pic>
        <p:nvPicPr>
          <p:cNvPr id="11" name="Picture 10"/>
          <p:cNvPicPr>
            <a:picLocks noChangeAspect="1"/>
          </p:cNvPicPr>
          <p:nvPr userDrawn="1"/>
        </p:nvPicPr>
        <p:blipFill>
          <a:blip r:embed="rId7" cstate="print">
            <a:extLst>
              <a:ext uri="{28A0092B-C50C-407E-A947-70E740481C1C}">
                <a14:useLocalDpi xmlns:a14="http://schemas.microsoft.com/office/drawing/2010/main" xmlns="" val="0"/>
              </a:ext>
            </a:extLst>
          </a:blip>
          <a:stretch>
            <a:fillRect/>
          </a:stretch>
        </p:blipFill>
        <p:spPr>
          <a:xfrm>
            <a:off x="1634126" y="6256745"/>
            <a:ext cx="1279613" cy="426538"/>
          </a:xfrm>
          <a:prstGeom prst="rect">
            <a:avLst/>
          </a:prstGeom>
        </p:spPr>
      </p:pic>
      <p:pic>
        <p:nvPicPr>
          <p:cNvPr id="12" name="Picture 11"/>
          <p:cNvPicPr>
            <a:picLocks noChangeAspect="1"/>
          </p:cNvPicPr>
          <p:nvPr userDrawn="1"/>
        </p:nvPicPr>
        <p:blipFill>
          <a:blip r:embed="rId8" cstate="print">
            <a:extLst>
              <a:ext uri="{28A0092B-C50C-407E-A947-70E740481C1C}">
                <a14:useLocalDpi xmlns:a14="http://schemas.microsoft.com/office/drawing/2010/main" xmlns="" val="0"/>
              </a:ext>
            </a:extLst>
          </a:blip>
          <a:stretch>
            <a:fillRect/>
          </a:stretch>
        </p:blipFill>
        <p:spPr>
          <a:xfrm>
            <a:off x="3912874" y="6246612"/>
            <a:ext cx="495551" cy="492530"/>
          </a:xfrm>
          <a:prstGeom prst="rect">
            <a:avLst/>
          </a:prstGeom>
        </p:spPr>
      </p:pic>
      <p:pic>
        <p:nvPicPr>
          <p:cNvPr id="13" name="Picture 12"/>
          <p:cNvPicPr>
            <a:picLocks noChangeAspect="1"/>
          </p:cNvPicPr>
          <p:nvPr userDrawn="1"/>
        </p:nvPicPr>
        <p:blipFill>
          <a:blip r:embed="rId9" cstate="print">
            <a:extLst>
              <a:ext uri="{28A0092B-C50C-407E-A947-70E740481C1C}">
                <a14:useLocalDpi xmlns:a14="http://schemas.microsoft.com/office/drawing/2010/main" xmlns="" val="0"/>
              </a:ext>
            </a:extLst>
          </a:blip>
          <a:stretch>
            <a:fillRect/>
          </a:stretch>
        </p:blipFill>
        <p:spPr>
          <a:xfrm>
            <a:off x="141472" y="6149950"/>
            <a:ext cx="1455627" cy="492002"/>
          </a:xfrm>
          <a:prstGeom prst="rect">
            <a:avLst/>
          </a:prstGeom>
        </p:spPr>
      </p:pic>
      <p:sp>
        <p:nvSpPr>
          <p:cNvPr id="14" name="TextBox 13"/>
          <p:cNvSpPr txBox="1"/>
          <p:nvPr userDrawn="1"/>
        </p:nvSpPr>
        <p:spPr>
          <a:xfrm>
            <a:off x="8728841" y="5972441"/>
            <a:ext cx="3463159" cy="923330"/>
          </a:xfrm>
          <a:prstGeom prst="rect">
            <a:avLst/>
          </a:prstGeom>
          <a:noFill/>
        </p:spPr>
        <p:txBody>
          <a:bodyPr wrap="square" rtlCol="0">
            <a:spAutoFit/>
          </a:bodyPr>
          <a:lstStyle/>
          <a:p>
            <a:r>
              <a:rPr lang="en-US" sz="900" dirty="0" smtClean="0"/>
              <a:t>This publication has been produced with the financial support of the Rights, Equality and Citizenship (REC) </a:t>
            </a:r>
            <a:r>
              <a:rPr lang="en-US" sz="900" dirty="0" err="1" smtClean="0"/>
              <a:t>Programme</a:t>
            </a:r>
            <a:r>
              <a:rPr lang="en-US" sz="900" dirty="0" smtClean="0"/>
              <a:t> of the European Union. The contents of this publication are the sole responsibility of CARDET and its Partners and can in no way be taken to reflect the views of the European Commission. </a:t>
            </a:r>
            <a:br>
              <a:rPr lang="en-US" sz="900" dirty="0" smtClean="0"/>
            </a:br>
            <a:r>
              <a:rPr lang="en-US" sz="900" dirty="0" smtClean="0"/>
              <a:t>Project Number: JUST/2014/RDAP/AG/BULL/7698</a:t>
            </a:r>
            <a:endParaRPr lang="el-GR" sz="900" dirty="0"/>
          </a:p>
        </p:txBody>
      </p:sp>
      <p:cxnSp>
        <p:nvCxnSpPr>
          <p:cNvPr id="17" name="Straight Connector 16"/>
          <p:cNvCxnSpPr/>
          <p:nvPr userDrawn="1"/>
        </p:nvCxnSpPr>
        <p:spPr>
          <a:xfrm>
            <a:off x="7014204" y="6086328"/>
            <a:ext cx="0" cy="675617"/>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userDrawn="1"/>
        </p:nvPicPr>
        <p:blipFill>
          <a:blip r:embed="rId10" cstate="print">
            <a:extLst>
              <a:ext uri="{28A0092B-C50C-407E-A947-70E740481C1C}">
                <a14:useLocalDpi xmlns:a14="http://schemas.microsoft.com/office/drawing/2010/main" xmlns="" val="0"/>
              </a:ext>
            </a:extLst>
          </a:blip>
          <a:stretch>
            <a:fillRect/>
          </a:stretch>
        </p:blipFill>
        <p:spPr>
          <a:xfrm>
            <a:off x="7056748" y="6254608"/>
            <a:ext cx="1672093" cy="412878"/>
          </a:xfrm>
          <a:prstGeom prst="rect">
            <a:avLst/>
          </a:prstGeom>
        </p:spPr>
      </p:pic>
    </p:spTree>
    <p:extLst>
      <p:ext uri="{BB962C8B-B14F-4D97-AF65-F5344CB8AC3E}">
        <p14:creationId xmlns:p14="http://schemas.microsoft.com/office/powerpoint/2010/main" xmlns="" val="54702030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Content - 2col">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6" name="Content Placeholder 3"/>
          <p:cNvSpPr>
            <a:spLocks noGrp="1"/>
          </p:cNvSpPr>
          <p:nvPr>
            <p:ph sz="quarter" idx="13" hasCustomPrompt="1"/>
          </p:nvPr>
        </p:nvSpPr>
        <p:spPr>
          <a:xfrm>
            <a:off x="0" y="876301"/>
            <a:ext cx="5976000" cy="5882284"/>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7" name="Content Placeholder 7"/>
          <p:cNvSpPr>
            <a:spLocks noGrp="1"/>
          </p:cNvSpPr>
          <p:nvPr>
            <p:ph sz="quarter" idx="14" hasCustomPrompt="1"/>
          </p:nvPr>
        </p:nvSpPr>
        <p:spPr>
          <a:xfrm>
            <a:off x="6204711" y="876300"/>
            <a:ext cx="5976000" cy="5882285"/>
          </a:xfrm>
        </p:spPr>
        <p:txBody>
          <a:bodyPr/>
          <a:lstStyle>
            <a:lvl1pPr>
              <a:defRPr sz="2200">
                <a:latin typeface="Calibri" panose="020F0502020204030204" pitchFamily="34" charset="0"/>
              </a:defRPr>
            </a:lvl1pPr>
            <a:lvl2pPr>
              <a:defRPr sz="2200"/>
            </a:lvl2pPr>
            <a:lvl3pPr>
              <a:defRPr sz="2200"/>
            </a:lvl3pPr>
            <a:lvl4pPr>
              <a:defRPr sz="2200"/>
            </a:lvl4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xmlns="" val="65450406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ubtitle Content - 2col">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10" name="Text Placeholder 9"/>
          <p:cNvSpPr>
            <a:spLocks noGrp="1"/>
          </p:cNvSpPr>
          <p:nvPr>
            <p:ph type="body" sz="quarter" idx="10" hasCustomPrompt="1"/>
          </p:nvPr>
        </p:nvSpPr>
        <p:spPr>
          <a:xfrm>
            <a:off x="0" y="854672"/>
            <a:ext cx="12192000" cy="550862"/>
          </a:xfrm>
          <a:solidFill>
            <a:schemeClr val="bg1">
              <a:lumMod val="85000"/>
            </a:schemeClr>
          </a:solidFill>
        </p:spPr>
        <p:txBody>
          <a:bodyPr anchor="ctr" anchorCtr="0"/>
          <a:lstStyle>
            <a:lvl1pPr>
              <a:defRPr sz="2600" baseline="0">
                <a:latin typeface="Calibri" panose="020F0502020204030204" pitchFamily="34" charset="0"/>
              </a:defRPr>
            </a:lvl1pPr>
          </a:lstStyle>
          <a:p>
            <a:pPr lvl="0"/>
            <a:r>
              <a:rPr lang="en-US" dirty="0" smtClean="0"/>
              <a:t>Sub-section title goes here</a:t>
            </a:r>
            <a:endParaRPr lang="el-GR" dirty="0"/>
          </a:p>
        </p:txBody>
      </p:sp>
      <p:sp>
        <p:nvSpPr>
          <p:cNvPr id="4" name="Content Placeholder 3"/>
          <p:cNvSpPr>
            <a:spLocks noGrp="1"/>
          </p:cNvSpPr>
          <p:nvPr>
            <p:ph sz="quarter" idx="13" hasCustomPrompt="1"/>
          </p:nvPr>
        </p:nvSpPr>
        <p:spPr>
          <a:xfrm>
            <a:off x="0" y="1462685"/>
            <a:ext cx="5976000" cy="5295899"/>
          </a:xfrm>
        </p:spPr>
        <p:txBody>
          <a:bodyPr/>
          <a:lstStyle>
            <a:lvl1pPr>
              <a:defRPr sz="2200" baseline="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8" name="Content Placeholder 7"/>
          <p:cNvSpPr>
            <a:spLocks noGrp="1"/>
          </p:cNvSpPr>
          <p:nvPr>
            <p:ph sz="quarter" idx="14" hasCustomPrompt="1"/>
          </p:nvPr>
        </p:nvSpPr>
        <p:spPr>
          <a:xfrm>
            <a:off x="6216000" y="1462684"/>
            <a:ext cx="5976000" cy="5295900"/>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xmlns="" val="392876717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Learning objectives - 2col">
    <p:spTree>
      <p:nvGrpSpPr>
        <p:cNvPr id="1" name=""/>
        <p:cNvGrpSpPr/>
        <p:nvPr/>
      </p:nvGrpSpPr>
      <p:grpSpPr>
        <a:xfrm>
          <a:off x="0" y="0"/>
          <a:ext cx="0" cy="0"/>
          <a:chOff x="0" y="0"/>
          <a:chExt cx="0" cy="0"/>
        </a:xfrm>
      </p:grpSpPr>
      <p:sp>
        <p:nvSpPr>
          <p:cNvPr id="11" name="Rectangle 10"/>
          <p:cNvSpPr/>
          <p:nvPr userDrawn="1"/>
        </p:nvSpPr>
        <p:spPr>
          <a:xfrm>
            <a:off x="-1" y="5820994"/>
            <a:ext cx="5979175" cy="951281"/>
          </a:xfrm>
          <a:prstGeom prst="rect">
            <a:avLst/>
          </a:prstGeom>
          <a:solidFill>
            <a:srgbClr val="DF145E"/>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180218" y="5979174"/>
            <a:ext cx="634921" cy="634921"/>
          </a:xfrm>
          <a:prstGeom prst="rect">
            <a:avLst/>
          </a:prstGeom>
        </p:spPr>
      </p:pic>
      <p:sp>
        <p:nvSpPr>
          <p:cNvPr id="10" name="Content Placeholder 9"/>
          <p:cNvSpPr>
            <a:spLocks noGrp="1"/>
          </p:cNvSpPr>
          <p:nvPr>
            <p:ph sz="quarter" idx="15" hasCustomPrompt="1"/>
          </p:nvPr>
        </p:nvSpPr>
        <p:spPr>
          <a:xfrm>
            <a:off x="6216000" y="914400"/>
            <a:ext cx="5976000" cy="4789715"/>
          </a:xfrm>
        </p:spPr>
        <p:txBody>
          <a:bodyPr>
            <a:noAutofit/>
          </a:bodyPr>
          <a:lstStyle>
            <a:lvl1pPr>
              <a:defRPr sz="2200">
                <a:solidFill>
                  <a:schemeClr val="tx1"/>
                </a:solidFill>
                <a:latin typeface="Calibri" panose="020F0502020204030204" pitchFamily="34" charset="0"/>
              </a:defRPr>
            </a:lvl1pPr>
            <a:lvl2pPr>
              <a:defRPr sz="2200">
                <a:solidFill>
                  <a:schemeClr val="tx1"/>
                </a:solidFill>
              </a:defRPr>
            </a:lvl2pPr>
            <a:lvl3pPr>
              <a:defRPr sz="2200">
                <a:solidFill>
                  <a:schemeClr val="tx1"/>
                </a:solidFill>
              </a:defRPr>
            </a:lvl3pPr>
            <a:lvl4pPr>
              <a:defRPr sz="2200">
                <a:solidFill>
                  <a:schemeClr val="tx1"/>
                </a:solidFill>
              </a:defRPr>
            </a:lvl4pPr>
            <a:lvl5pPr>
              <a:defRPr sz="2200">
                <a:solidFill>
                  <a:schemeClr val="tx1"/>
                </a:solidFill>
              </a:defRPr>
            </a:lvl5pPr>
          </a:lstStyle>
          <a:p>
            <a:pPr lvl="0"/>
            <a:r>
              <a:rPr lang="en-US" dirty="0" smtClean="0"/>
              <a:t>Content goes here (text / image / diagram / video). Make sure all media/graphics fit the column width, for better display results. </a:t>
            </a:r>
          </a:p>
        </p:txBody>
      </p:sp>
      <p:sp>
        <p:nvSpPr>
          <p:cNvPr id="14" name="Text Placeholder 13"/>
          <p:cNvSpPr>
            <a:spLocks noGrp="1"/>
          </p:cNvSpPr>
          <p:nvPr>
            <p:ph type="body" sz="quarter" idx="16" hasCustomPrompt="1"/>
          </p:nvPr>
        </p:nvSpPr>
        <p:spPr>
          <a:xfrm>
            <a:off x="995357" y="5916583"/>
            <a:ext cx="4556015" cy="760102"/>
          </a:xfrm>
        </p:spPr>
        <p:txBody>
          <a:bodyPr anchor="ctr" anchorCtr="0"/>
          <a:lstStyle>
            <a:lvl1pPr algn="l">
              <a:defRPr sz="2400" baseline="0">
                <a:solidFill>
                  <a:schemeClr val="bg1"/>
                </a:solidFill>
                <a:latin typeface="Calibri" panose="020F0502020204030204" pitchFamily="34" charset="0"/>
              </a:defRPr>
            </a:lvl1pPr>
          </a:lstStyle>
          <a:p>
            <a:pPr lvl="0"/>
            <a:r>
              <a:rPr lang="en-US" dirty="0" smtClean="0"/>
              <a:t>Learning Objectives (add popup text in Notes)</a:t>
            </a:r>
            <a:endParaRPr lang="el-GR" dirty="0"/>
          </a:p>
        </p:txBody>
      </p:sp>
      <p:sp>
        <p:nvSpPr>
          <p:cNvPr id="8" name="Content Placeholder 9"/>
          <p:cNvSpPr>
            <a:spLocks noGrp="1"/>
          </p:cNvSpPr>
          <p:nvPr>
            <p:ph sz="quarter" idx="17" hasCustomPrompt="1"/>
          </p:nvPr>
        </p:nvSpPr>
        <p:spPr>
          <a:xfrm>
            <a:off x="3175" y="914400"/>
            <a:ext cx="5976000" cy="4789715"/>
          </a:xfrm>
        </p:spPr>
        <p:txBody>
          <a:bodyPr>
            <a:noAutofit/>
          </a:bodyPr>
          <a:lstStyle>
            <a:lvl1pPr>
              <a:defRPr sz="2200">
                <a:solidFill>
                  <a:schemeClr val="tx1"/>
                </a:solidFill>
                <a:latin typeface="Calibri" panose="020F0502020204030204" pitchFamily="34" charset="0"/>
              </a:defRPr>
            </a:lvl1pPr>
            <a:lvl2pPr>
              <a:defRPr sz="2200">
                <a:solidFill>
                  <a:schemeClr val="tx1"/>
                </a:solidFill>
              </a:defRPr>
            </a:lvl2pPr>
            <a:lvl3pPr>
              <a:defRPr sz="2200">
                <a:solidFill>
                  <a:schemeClr val="tx1"/>
                </a:solidFill>
              </a:defRPr>
            </a:lvl3pPr>
            <a:lvl4pPr>
              <a:defRPr sz="2200">
                <a:solidFill>
                  <a:schemeClr val="tx1"/>
                </a:solidFill>
              </a:defRPr>
            </a:lvl4pPr>
            <a:lvl5pPr>
              <a:defRPr sz="2200">
                <a:solidFill>
                  <a:schemeClr val="tx1"/>
                </a:solidFill>
              </a:defRPr>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xmlns="" val="70751683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Content Button - 2col">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6" name="Text Placeholder 3"/>
          <p:cNvSpPr>
            <a:spLocks noGrp="1"/>
          </p:cNvSpPr>
          <p:nvPr>
            <p:ph type="body" sz="quarter" idx="14" hasCustomPrompt="1"/>
          </p:nvPr>
        </p:nvSpPr>
        <p:spPr>
          <a:xfrm>
            <a:off x="-425" y="5887039"/>
            <a:ext cx="5975999" cy="828675"/>
          </a:xfrm>
          <a:solidFill>
            <a:srgbClr val="DF145E"/>
          </a:solidFill>
          <a:effectLst>
            <a:outerShdw blurRad="50800" dist="38100" dir="2700000" algn="tl" rotWithShape="0">
              <a:prstClr val="black">
                <a:alpha val="40000"/>
              </a:prstClr>
            </a:outerShdw>
          </a:effectLst>
        </p:spPr>
        <p:txBody>
          <a:bodyPr anchor="ctr" anchorCtr="0"/>
          <a:lstStyle>
            <a:lvl1pPr algn="ctr">
              <a:defRPr sz="2400" b="0" baseline="0">
                <a:solidFill>
                  <a:schemeClr val="bg1"/>
                </a:solidFill>
                <a:latin typeface="Calibri" panose="020F0502020204030204" pitchFamily="34" charset="0"/>
              </a:defRPr>
            </a:lvl1pPr>
          </a:lstStyle>
          <a:p>
            <a:pPr lvl="0"/>
            <a:r>
              <a:rPr lang="en-US" dirty="0" smtClean="0"/>
              <a:t>Button text here (add popup text in Notes)</a:t>
            </a:r>
            <a:endParaRPr lang="el-GR" dirty="0"/>
          </a:p>
        </p:txBody>
      </p:sp>
      <p:sp>
        <p:nvSpPr>
          <p:cNvPr id="7" name="Content Placeholder 3"/>
          <p:cNvSpPr>
            <a:spLocks noGrp="1"/>
          </p:cNvSpPr>
          <p:nvPr>
            <p:ph sz="quarter" idx="15" hasCustomPrompt="1"/>
          </p:nvPr>
        </p:nvSpPr>
        <p:spPr>
          <a:xfrm>
            <a:off x="-426" y="880418"/>
            <a:ext cx="5976000" cy="4832055"/>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9" name="Content Placeholder 3"/>
          <p:cNvSpPr>
            <a:spLocks noGrp="1"/>
          </p:cNvSpPr>
          <p:nvPr>
            <p:ph sz="quarter" idx="16" hasCustomPrompt="1"/>
          </p:nvPr>
        </p:nvSpPr>
        <p:spPr>
          <a:xfrm>
            <a:off x="6216000" y="880418"/>
            <a:ext cx="5976000" cy="5829594"/>
          </a:xfrm>
        </p:spPr>
        <p:txBody>
          <a:bodyPr/>
          <a:lstStyle>
            <a:lvl1pPr>
              <a:tabLst>
                <a:tab pos="631825" algn="l"/>
              </a:tabLst>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xmlns="" val="214643378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ubtitle Content Button - 2col">
    <p:spTree>
      <p:nvGrpSpPr>
        <p:cNvPr id="1" name=""/>
        <p:cNvGrpSpPr/>
        <p:nvPr/>
      </p:nvGrpSpPr>
      <p:grpSpPr>
        <a:xfrm>
          <a:off x="0" y="0"/>
          <a:ext cx="0" cy="0"/>
          <a:chOff x="0" y="0"/>
          <a:chExt cx="0" cy="0"/>
        </a:xfrm>
      </p:grpSpPr>
      <p:sp>
        <p:nvSpPr>
          <p:cNvPr id="3" name="Title 2"/>
          <p:cNvSpPr>
            <a:spLocks noGrp="1"/>
          </p:cNvSpPr>
          <p:nvPr>
            <p:ph type="title" hasCustomPrompt="1"/>
          </p:nvPr>
        </p:nvSpPr>
        <p:spPr>
          <a:xfrm>
            <a:off x="426" y="0"/>
            <a:ext cx="12192000" cy="797522"/>
          </a:xfrm>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10" name="Text Placeholder 9"/>
          <p:cNvSpPr>
            <a:spLocks noGrp="1"/>
          </p:cNvSpPr>
          <p:nvPr>
            <p:ph type="body" sz="quarter" idx="10" hasCustomPrompt="1"/>
          </p:nvPr>
        </p:nvSpPr>
        <p:spPr>
          <a:xfrm>
            <a:off x="426" y="854672"/>
            <a:ext cx="12192000" cy="550862"/>
          </a:xfrm>
          <a:solidFill>
            <a:schemeClr val="bg1">
              <a:lumMod val="85000"/>
            </a:schemeClr>
          </a:solidFill>
        </p:spPr>
        <p:txBody>
          <a:bodyPr anchor="ctr" anchorCtr="0"/>
          <a:lstStyle>
            <a:lvl1pPr>
              <a:defRPr sz="2600" baseline="0">
                <a:latin typeface="Calibri" panose="020F0502020204030204" pitchFamily="34" charset="0"/>
              </a:defRPr>
            </a:lvl1pPr>
          </a:lstStyle>
          <a:p>
            <a:pPr lvl="0"/>
            <a:r>
              <a:rPr lang="en-US" dirty="0" smtClean="0"/>
              <a:t>Sub-section title goes here</a:t>
            </a:r>
            <a:endParaRPr lang="el-GR" dirty="0"/>
          </a:p>
        </p:txBody>
      </p:sp>
      <p:sp>
        <p:nvSpPr>
          <p:cNvPr id="8" name="Text Placeholder 3"/>
          <p:cNvSpPr>
            <a:spLocks noGrp="1"/>
          </p:cNvSpPr>
          <p:nvPr>
            <p:ph type="body" sz="quarter" idx="14" hasCustomPrompt="1"/>
          </p:nvPr>
        </p:nvSpPr>
        <p:spPr>
          <a:xfrm>
            <a:off x="0" y="5915320"/>
            <a:ext cx="5976000" cy="828675"/>
          </a:xfrm>
          <a:solidFill>
            <a:srgbClr val="DF145E"/>
          </a:solidFill>
          <a:effectLst>
            <a:outerShdw blurRad="50800" dist="38100" dir="2700000" algn="tl" rotWithShape="0">
              <a:prstClr val="black">
                <a:alpha val="40000"/>
              </a:prstClr>
            </a:outerShdw>
          </a:effectLst>
        </p:spPr>
        <p:txBody>
          <a:bodyPr anchor="ctr" anchorCtr="0"/>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b="0" baseline="0">
                <a:solidFill>
                  <a:schemeClr val="bg1"/>
                </a:solidFill>
                <a:latin typeface="Calibri" panose="020F0502020204030204" pitchFamily="34" charset="0"/>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smtClean="0"/>
              <a:t>Button text here (add popup text in Notes)</a:t>
            </a:r>
            <a:endParaRPr lang="el-GR" dirty="0" smtClean="0"/>
          </a:p>
        </p:txBody>
      </p:sp>
      <p:sp>
        <p:nvSpPr>
          <p:cNvPr id="4" name="Content Placeholder 3"/>
          <p:cNvSpPr>
            <a:spLocks noGrp="1"/>
          </p:cNvSpPr>
          <p:nvPr>
            <p:ph sz="quarter" idx="15" hasCustomPrompt="1"/>
          </p:nvPr>
        </p:nvSpPr>
        <p:spPr>
          <a:xfrm>
            <a:off x="0" y="1476375"/>
            <a:ext cx="5976000" cy="4241800"/>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9" name="Content Placeholder 3"/>
          <p:cNvSpPr>
            <a:spLocks noGrp="1"/>
          </p:cNvSpPr>
          <p:nvPr>
            <p:ph sz="quarter" idx="16" hasCustomPrompt="1"/>
          </p:nvPr>
        </p:nvSpPr>
        <p:spPr>
          <a:xfrm>
            <a:off x="6216000" y="1476375"/>
            <a:ext cx="5976000" cy="5267620"/>
          </a:xfrm>
        </p:spPr>
        <p:txBody>
          <a:bodyPr/>
          <a:lstStyle>
            <a:lvl1pPr>
              <a:defRPr sz="2200">
                <a:latin typeface="Calibri" panose="020F0502020204030204" pitchFamily="34" charset="0"/>
              </a:defRPr>
            </a:lvl1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xmlns="" val="392396111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Content Quote - 2col">
    <p:spTree>
      <p:nvGrpSpPr>
        <p:cNvPr id="1" name=""/>
        <p:cNvGrpSpPr/>
        <p:nvPr/>
      </p:nvGrpSpPr>
      <p:grpSpPr>
        <a:xfrm>
          <a:off x="0" y="0"/>
          <a:ext cx="0" cy="0"/>
          <a:chOff x="0" y="0"/>
          <a:chExt cx="0" cy="0"/>
        </a:xfrm>
      </p:grpSpPr>
      <p:sp>
        <p:nvSpPr>
          <p:cNvPr id="3" name="Title 2"/>
          <p:cNvSpPr>
            <a:spLocks noGrp="1"/>
          </p:cNvSpPr>
          <p:nvPr>
            <p:ph type="title" hasCustomPrompt="1"/>
          </p:nvPr>
        </p:nvSpPr>
        <p:spPr>
          <a:xfrm>
            <a:off x="426" y="0"/>
            <a:ext cx="12192000" cy="797522"/>
          </a:xfrm>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4" name="Text Placeholder 3"/>
          <p:cNvSpPr>
            <a:spLocks noGrp="1"/>
          </p:cNvSpPr>
          <p:nvPr>
            <p:ph type="body" sz="quarter" idx="17" hasCustomPrompt="1"/>
          </p:nvPr>
        </p:nvSpPr>
        <p:spPr>
          <a:xfrm>
            <a:off x="6216427" y="5323114"/>
            <a:ext cx="5976000" cy="1449161"/>
          </a:xfrm>
          <a:ln w="12700">
            <a:solidFill>
              <a:srgbClr val="DF145E"/>
            </a:solidFill>
          </a:ln>
        </p:spPr>
        <p:txBody>
          <a:bodyPr anchor="ctr" anchorCtr="0"/>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baseline="0">
                <a:solidFill>
                  <a:srgbClr val="DF145E"/>
                </a:solidFill>
                <a:latin typeface="Calibri" panose="020F0502020204030204" pitchFamily="34" charset="0"/>
              </a:defRPr>
            </a:lvl1pPr>
          </a:lstStyle>
          <a:p>
            <a:pPr lvl="0"/>
            <a:r>
              <a:rPr lang="en-US" dirty="0" smtClean="0"/>
              <a:t>Quote text goes here</a:t>
            </a:r>
            <a:endParaRPr lang="el-GR" dirty="0" smtClean="0"/>
          </a:p>
        </p:txBody>
      </p:sp>
      <p:sp>
        <p:nvSpPr>
          <p:cNvPr id="7" name="Content Placeholder 3"/>
          <p:cNvSpPr>
            <a:spLocks noGrp="1"/>
          </p:cNvSpPr>
          <p:nvPr>
            <p:ph sz="quarter" idx="15" hasCustomPrompt="1"/>
          </p:nvPr>
        </p:nvSpPr>
        <p:spPr>
          <a:xfrm>
            <a:off x="0" y="886120"/>
            <a:ext cx="5976000" cy="5886155"/>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8" name="Content Placeholder 3"/>
          <p:cNvSpPr>
            <a:spLocks noGrp="1"/>
          </p:cNvSpPr>
          <p:nvPr>
            <p:ph sz="quarter" idx="16" hasCustomPrompt="1"/>
          </p:nvPr>
        </p:nvSpPr>
        <p:spPr>
          <a:xfrm>
            <a:off x="6216000" y="886120"/>
            <a:ext cx="5976000" cy="4306769"/>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xmlns="" val="396702898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smtClean="0"/>
              <a:t>Click to edit Master title style</a:t>
            </a:r>
            <a:endParaRPr lang="en-US" dirty="0"/>
          </a:p>
        </p:txBody>
      </p:sp>
      <p:sp>
        <p:nvSpPr>
          <p:cNvPr id="3" name="Text Placeholder 3"/>
          <p:cNvSpPr>
            <a:spLocks noGrp="1"/>
          </p:cNvSpPr>
          <p:nvPr>
            <p:ph type="body" sz="quarter" idx="17" hasCustomPrompt="1"/>
          </p:nvPr>
        </p:nvSpPr>
        <p:spPr>
          <a:xfrm>
            <a:off x="1" y="5834743"/>
            <a:ext cx="12192000" cy="937532"/>
          </a:xfrm>
          <a:ln w="12700">
            <a:solidFill>
              <a:srgbClr val="DF145E"/>
            </a:solidFill>
          </a:ln>
        </p:spPr>
        <p:txBody>
          <a:bodyPr anchor="ctr" anchorCtr="0"/>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baseline="0">
                <a:solidFill>
                  <a:srgbClr val="DF145E"/>
                </a:solidFill>
                <a:latin typeface="Calibri" panose="020F0502020204030204" pitchFamily="34" charset="0"/>
              </a:defRPr>
            </a:lvl1pPr>
          </a:lstStyle>
          <a:p>
            <a:pPr lvl="0"/>
            <a:r>
              <a:rPr lang="en-US" dirty="0" smtClean="0"/>
              <a:t>Quote text goes here</a:t>
            </a:r>
            <a:endParaRPr lang="el-GR" dirty="0" smtClean="0"/>
          </a:p>
        </p:txBody>
      </p:sp>
      <p:sp>
        <p:nvSpPr>
          <p:cNvPr id="4" name="Content Placeholder 3"/>
          <p:cNvSpPr>
            <a:spLocks noGrp="1"/>
          </p:cNvSpPr>
          <p:nvPr>
            <p:ph sz="quarter" idx="16" hasCustomPrompt="1"/>
          </p:nvPr>
        </p:nvSpPr>
        <p:spPr>
          <a:xfrm>
            <a:off x="0" y="886120"/>
            <a:ext cx="12192000" cy="4850651"/>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xmlns="" val="53146469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9F9F9"/>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0" y="904875"/>
            <a:ext cx="12192000" cy="5886450"/>
          </a:xfrm>
          <a:prstGeom prst="rect">
            <a:avLst/>
          </a:prstGeom>
        </p:spPr>
        <p:txBody>
          <a:bodyPr vert="horz" lIns="54000" tIns="54000" rIns="54000" bIns="54000" rtlCol="0">
            <a:noAutofit/>
          </a:bodyPr>
          <a:lstStyle/>
          <a:p>
            <a:pPr lvl="0"/>
            <a:r>
              <a:rPr lang="en-US" dirty="0" smtClean="0"/>
              <a:t>Content goes here</a:t>
            </a:r>
            <a:endParaRPr lang="el-GR" dirty="0"/>
          </a:p>
        </p:txBody>
      </p:sp>
      <p:sp>
        <p:nvSpPr>
          <p:cNvPr id="8" name="Title Placeholder 7"/>
          <p:cNvSpPr>
            <a:spLocks noGrp="1"/>
          </p:cNvSpPr>
          <p:nvPr>
            <p:ph type="title"/>
          </p:nvPr>
        </p:nvSpPr>
        <p:spPr>
          <a:xfrm>
            <a:off x="0" y="0"/>
            <a:ext cx="12192000" cy="797522"/>
          </a:xfrm>
          <a:prstGeom prst="rect">
            <a:avLst/>
          </a:prstGeom>
        </p:spPr>
        <p:txBody>
          <a:bodyPr vert="horz" lIns="54000" tIns="54000" rIns="54000" bIns="54000" rtlCol="0" anchor="ctr">
            <a:noAutofit/>
          </a:bodyPr>
          <a:lstStyle/>
          <a:p>
            <a:r>
              <a:rPr lang="en-US" dirty="0" smtClean="0"/>
              <a:t>Section title goes here</a:t>
            </a:r>
            <a:endParaRPr lang="el-GR" dirty="0"/>
          </a:p>
        </p:txBody>
      </p:sp>
      <p:cxnSp>
        <p:nvCxnSpPr>
          <p:cNvPr id="11" name="Straight Connector 10"/>
          <p:cNvCxnSpPr/>
          <p:nvPr userDrawn="1"/>
        </p:nvCxnSpPr>
        <p:spPr>
          <a:xfrm>
            <a:off x="0" y="797522"/>
            <a:ext cx="12192000" cy="0"/>
          </a:xfrm>
          <a:prstGeom prst="line">
            <a:avLst/>
          </a:prstGeom>
          <a:ln w="38100">
            <a:solidFill>
              <a:srgbClr val="1F4E8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960187723"/>
      </p:ext>
    </p:extLst>
  </p:cSld>
  <p:clrMap bg1="lt1" tx1="dk1" bg2="lt2" tx2="dk2" accent1="accent1" accent2="accent2" accent3="accent3" accent4="accent4" accent5="accent5" accent6="accent6" hlink="hlink" folHlink="folHlink"/>
  <p:sldLayoutIdLst>
    <p:sldLayoutId id="2147483672" r:id="rId1"/>
    <p:sldLayoutId id="2147483651" r:id="rId2"/>
    <p:sldLayoutId id="2147483671" r:id="rId3"/>
    <p:sldLayoutId id="2147483669" r:id="rId4"/>
    <p:sldLayoutId id="2147483684" r:id="rId5"/>
    <p:sldLayoutId id="2147483675" r:id="rId6"/>
    <p:sldLayoutId id="2147483674" r:id="rId7"/>
    <p:sldLayoutId id="2147483685" r:id="rId8"/>
    <p:sldLayoutId id="2147483691" r:id="rId9"/>
    <p:sldLayoutId id="2147483692" r:id="rId10"/>
    <p:sldLayoutId id="2147483687" r:id="rId11"/>
    <p:sldLayoutId id="2147483670" r:id="rId12"/>
    <p:sldLayoutId id="2147483673" r:id="rId13"/>
    <p:sldLayoutId id="2147483688" r:id="rId14"/>
    <p:sldLayoutId id="2147483689" r:id="rId15"/>
    <p:sldLayoutId id="2147483690" r:id="rId16"/>
    <p:sldLayoutId id="2147483682" r:id="rId17"/>
    <p:sldLayoutId id="2147483679" r:id="rId18"/>
    <p:sldLayoutId id="2147483678" r:id="rId19"/>
    <p:sldLayoutId id="2147483693" r:id="rId20"/>
  </p:sldLayoutIdLst>
  <p:timing>
    <p:tnLst>
      <p:par>
        <p:cTn id="1" dur="indefinite" restart="never" nodeType="tmRoot"/>
      </p:par>
    </p:tnLst>
  </p:timing>
  <p:txStyles>
    <p:titleStyle>
      <a:lvl1pPr algn="l" defTabSz="914400" rtl="0" eaLnBrk="1" latinLnBrk="0" hangingPunct="1">
        <a:lnSpc>
          <a:spcPct val="90000"/>
        </a:lnSpc>
        <a:spcBef>
          <a:spcPct val="0"/>
        </a:spcBef>
        <a:buNone/>
        <a:defRPr sz="3800" kern="1200">
          <a:solidFill>
            <a:srgbClr val="1F4E79"/>
          </a:solidFill>
          <a:latin typeface="Calibri" panose="020F0502020204030204" pitchFamily="34" charset="0"/>
          <a:ea typeface="+mj-ea"/>
          <a:cs typeface="+mj-cs"/>
        </a:defRPr>
      </a:lvl1pPr>
    </p:titleStyle>
    <p:bodyStyle>
      <a:lvl1pPr marL="0" indent="0" algn="just" defTabSz="914400" rtl="0" eaLnBrk="1" latinLnBrk="0" hangingPunct="1">
        <a:lnSpc>
          <a:spcPct val="90000"/>
        </a:lnSpc>
        <a:spcBef>
          <a:spcPts val="1000"/>
        </a:spcBef>
        <a:buFont typeface="Arial" panose="020B0604020202020204" pitchFamily="34" charset="0"/>
        <a:buNone/>
        <a:defRPr sz="2200" kern="120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l-G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337E3F-619A-4FE2-911C-A15E83A2AF93}" type="datetimeFigureOut">
              <a:rPr lang="el-GR" smtClean="0"/>
              <a:pPr/>
              <a:t>14/11/2016</a:t>
            </a:fld>
            <a:endParaRPr lang="el-G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04BC8F-6DF6-4A9D-AD1E-91493831B921}" type="slidenum">
              <a:rPr lang="el-GR" smtClean="0"/>
              <a:pPr/>
              <a:t>‹N›</a:t>
            </a:fld>
            <a:endParaRPr lang="el-GR"/>
          </a:p>
        </p:txBody>
      </p:sp>
    </p:spTree>
    <p:extLst>
      <p:ext uri="{BB962C8B-B14F-4D97-AF65-F5344CB8AC3E}">
        <p14:creationId xmlns:p14="http://schemas.microsoft.com/office/powerpoint/2010/main" xmlns="" val="569144641"/>
      </p:ext>
    </p:extLst>
  </p:cSld>
  <p:clrMap bg1="lt1" tx1="dk1" bg2="lt2" tx2="dk2" accent1="accent1" accent2="accent2" accent3="accent3" accent4="accent4" accent5="accent5" accent6="accent6" hlink="hlink" folHlink="folHlink"/>
  <p:sldLayoutIdLst>
    <p:sldLayoutId id="2147483649" r:id="rId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12.jpeg"/></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GB" sz="4800" b="1" dirty="0" err="1" smtClean="0"/>
              <a:t>Combattere</a:t>
            </a:r>
            <a:r>
              <a:rPr lang="en-GB" sz="4800" b="1" dirty="0" smtClean="0"/>
              <a:t> </a:t>
            </a:r>
            <a:r>
              <a:rPr lang="en-GB" sz="4800" b="1" dirty="0" err="1" smtClean="0"/>
              <a:t>il</a:t>
            </a:r>
            <a:r>
              <a:rPr lang="en-GB" sz="4800" b="1" dirty="0" smtClean="0"/>
              <a:t> </a:t>
            </a:r>
            <a:r>
              <a:rPr lang="en-GB" sz="4800" b="1" dirty="0" err="1" smtClean="0"/>
              <a:t>bullismo</a:t>
            </a:r>
            <a:r>
              <a:rPr lang="en-GB" sz="4800" b="1" dirty="0" smtClean="0"/>
              <a:t>: </a:t>
            </a:r>
            <a:r>
              <a:rPr lang="en-US" sz="4800" b="1" dirty="0" err="1" smtClean="0"/>
              <a:t>usare</a:t>
            </a:r>
            <a:r>
              <a:rPr lang="en-US" sz="4800" b="1" dirty="0" smtClean="0"/>
              <a:t> </a:t>
            </a:r>
            <a:r>
              <a:rPr lang="en-US" sz="4800" b="1" dirty="0" err="1" smtClean="0"/>
              <a:t>strutture</a:t>
            </a:r>
            <a:r>
              <a:rPr lang="en-US" sz="4800" b="1" dirty="0" smtClean="0"/>
              <a:t> e procedure </a:t>
            </a:r>
            <a:r>
              <a:rPr lang="en-US" sz="4800" b="1" dirty="0" err="1" smtClean="0"/>
              <a:t>specifiche</a:t>
            </a:r>
            <a:endParaRPr lang="el-GR" dirty="0"/>
          </a:p>
        </p:txBody>
      </p:sp>
    </p:spTree>
    <p:extLst>
      <p:ext uri="{BB962C8B-B14F-4D97-AF65-F5344CB8AC3E}">
        <p14:creationId xmlns:p14="http://schemas.microsoft.com/office/powerpoint/2010/main" xmlns="" val="6537289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24"/>
          <p:cNvSpPr>
            <a:spLocks noGrp="1"/>
          </p:cNvSpPr>
          <p:nvPr>
            <p:ph type="title"/>
          </p:nvPr>
        </p:nvSpPr>
        <p:spPr/>
        <p:txBody>
          <a:bodyPr/>
          <a:lstStyle/>
          <a:p>
            <a:r>
              <a:rPr lang="en-US" sz="3600" b="1" dirty="0" err="1" smtClean="0"/>
              <a:t>Specifiche</a:t>
            </a:r>
            <a:r>
              <a:rPr lang="en-US" sz="3600" b="1" dirty="0" smtClean="0"/>
              <a:t> </a:t>
            </a:r>
            <a:r>
              <a:rPr lang="en-US" sz="3600" b="1" dirty="0" err="1" smtClean="0">
                <a:solidFill>
                  <a:srgbClr val="DF145E"/>
                </a:solidFill>
              </a:rPr>
              <a:t>strutture</a:t>
            </a:r>
            <a:r>
              <a:rPr lang="en-US" sz="3600" b="1" dirty="0" smtClean="0">
                <a:solidFill>
                  <a:srgbClr val="DF145E"/>
                </a:solidFill>
              </a:rPr>
              <a:t> </a:t>
            </a:r>
            <a:r>
              <a:rPr lang="en-US" sz="3600" b="1" dirty="0" err="1" smtClean="0"/>
              <a:t>raccomandate</a:t>
            </a:r>
            <a:r>
              <a:rPr lang="en-US" sz="3600" b="1" dirty="0" smtClean="0"/>
              <a:t> da </a:t>
            </a:r>
            <a:r>
              <a:rPr lang="en-US" sz="3600" b="1" dirty="0" err="1" smtClean="0"/>
              <a:t>utilizzare</a:t>
            </a:r>
            <a:r>
              <a:rPr lang="en-US" sz="3600" b="1" dirty="0" smtClean="0"/>
              <a:t> </a:t>
            </a:r>
            <a:r>
              <a:rPr lang="en-US" sz="3600" b="1" dirty="0" err="1" smtClean="0"/>
              <a:t>nella</a:t>
            </a:r>
            <a:r>
              <a:rPr lang="en-US" sz="3600" b="1" dirty="0" smtClean="0"/>
              <a:t> </a:t>
            </a:r>
            <a:r>
              <a:rPr lang="en-US" sz="3600" b="1" dirty="0" err="1" smtClean="0"/>
              <a:t>lotta</a:t>
            </a:r>
            <a:r>
              <a:rPr lang="en-US" sz="3600" b="1" dirty="0" smtClean="0"/>
              <a:t> al </a:t>
            </a:r>
            <a:r>
              <a:rPr lang="en-US" sz="3600" b="1" dirty="0" err="1" smtClean="0"/>
              <a:t>bullismo</a:t>
            </a:r>
            <a:r>
              <a:rPr lang="en-US" sz="3600" b="1" dirty="0" smtClean="0"/>
              <a:t>.</a:t>
            </a:r>
            <a:endParaRPr lang="en-US" sz="3600" dirty="0"/>
          </a:p>
        </p:txBody>
      </p:sp>
      <p:sp>
        <p:nvSpPr>
          <p:cNvPr id="5" name="Content Placeholder 4"/>
          <p:cNvSpPr>
            <a:spLocks noGrp="1"/>
          </p:cNvSpPr>
          <p:nvPr>
            <p:ph sz="quarter" idx="14"/>
          </p:nvPr>
        </p:nvSpPr>
        <p:spPr/>
        <p:txBody>
          <a:bodyPr/>
          <a:lstStyle/>
          <a:p>
            <a:r>
              <a:rPr lang="en-US" dirty="0" smtClean="0"/>
              <a:t>► </a:t>
            </a:r>
            <a:r>
              <a:rPr lang="en-US" dirty="0" err="1" smtClean="0"/>
              <a:t>Consiglio</a:t>
            </a:r>
            <a:r>
              <a:rPr lang="en-US" dirty="0" smtClean="0"/>
              <a:t> </a:t>
            </a:r>
            <a:r>
              <a:rPr lang="en-US" dirty="0" err="1" smtClean="0"/>
              <a:t>scolastico</a:t>
            </a:r>
            <a:r>
              <a:rPr lang="en-US" dirty="0" smtClean="0"/>
              <a:t> (preside, </a:t>
            </a:r>
            <a:r>
              <a:rPr lang="en-US" dirty="0" err="1" smtClean="0"/>
              <a:t>insegnanti</a:t>
            </a:r>
            <a:r>
              <a:rPr lang="en-US" dirty="0" smtClean="0"/>
              <a:t>);</a:t>
            </a:r>
          </a:p>
          <a:p>
            <a:r>
              <a:rPr lang="en-US" dirty="0" smtClean="0"/>
              <a:t>► </a:t>
            </a:r>
            <a:r>
              <a:rPr lang="en-US" dirty="0" err="1" smtClean="0"/>
              <a:t>Comitato</a:t>
            </a:r>
            <a:r>
              <a:rPr lang="en-US" dirty="0" smtClean="0"/>
              <a:t> </a:t>
            </a:r>
            <a:r>
              <a:rPr lang="en-US" dirty="0" err="1" smtClean="0"/>
              <a:t>scolastico</a:t>
            </a:r>
            <a:r>
              <a:rPr lang="en-US" dirty="0" smtClean="0"/>
              <a:t> </a:t>
            </a:r>
            <a:r>
              <a:rPr lang="en-US" dirty="0" err="1" smtClean="0"/>
              <a:t>disciplinare</a:t>
            </a:r>
            <a:r>
              <a:rPr lang="en-US" dirty="0" smtClean="0"/>
              <a:t> e </a:t>
            </a:r>
            <a:r>
              <a:rPr lang="en-US" dirty="0" err="1" smtClean="0"/>
              <a:t>di</a:t>
            </a:r>
            <a:r>
              <a:rPr lang="en-US" dirty="0" smtClean="0"/>
              <a:t> </a:t>
            </a:r>
            <a:r>
              <a:rPr lang="en-US" dirty="0" err="1" smtClean="0"/>
              <a:t>supervisione</a:t>
            </a:r>
            <a:r>
              <a:rPr lang="en-US" dirty="0" smtClean="0"/>
              <a:t>; </a:t>
            </a:r>
          </a:p>
          <a:p>
            <a:r>
              <a:rPr lang="en-US" dirty="0" smtClean="0"/>
              <a:t>► </a:t>
            </a:r>
            <a:r>
              <a:rPr lang="en-US" dirty="0" err="1" smtClean="0"/>
              <a:t>Consiglio</a:t>
            </a:r>
            <a:r>
              <a:rPr lang="en-US" dirty="0" smtClean="0"/>
              <a:t> </a:t>
            </a:r>
            <a:r>
              <a:rPr lang="en-US" dirty="0" err="1" smtClean="0"/>
              <a:t>scolastico</a:t>
            </a:r>
            <a:r>
              <a:rPr lang="en-US" dirty="0" smtClean="0"/>
              <a:t> </a:t>
            </a:r>
            <a:r>
              <a:rPr lang="en-US" dirty="0" err="1" smtClean="0"/>
              <a:t>consultivo</a:t>
            </a:r>
            <a:r>
              <a:rPr lang="en-US" dirty="0" smtClean="0"/>
              <a:t>/ </a:t>
            </a:r>
            <a:r>
              <a:rPr lang="en-US" dirty="0" err="1" smtClean="0"/>
              <a:t>comitato</a:t>
            </a:r>
            <a:r>
              <a:rPr lang="en-US" dirty="0" smtClean="0"/>
              <a:t> </a:t>
            </a:r>
            <a:r>
              <a:rPr lang="en-US" dirty="0" err="1" smtClean="0"/>
              <a:t>scolastico</a:t>
            </a:r>
            <a:r>
              <a:rPr lang="en-US" dirty="0" smtClean="0"/>
              <a:t> anti </a:t>
            </a:r>
            <a:r>
              <a:rPr lang="en-US" dirty="0" err="1" smtClean="0"/>
              <a:t>bullismo</a:t>
            </a:r>
            <a:r>
              <a:rPr lang="en-US" dirty="0" smtClean="0"/>
              <a:t>;</a:t>
            </a:r>
          </a:p>
          <a:p>
            <a:r>
              <a:rPr lang="en-US" dirty="0" smtClean="0"/>
              <a:t>►</a:t>
            </a:r>
            <a:r>
              <a:rPr lang="en-US" dirty="0" err="1" smtClean="0"/>
              <a:t>Specialisti</a:t>
            </a:r>
            <a:r>
              <a:rPr lang="en-US" dirty="0" smtClean="0"/>
              <a:t> in </a:t>
            </a:r>
            <a:r>
              <a:rPr lang="en-US" dirty="0" err="1" smtClean="0"/>
              <a:t>bullismo</a:t>
            </a:r>
            <a:r>
              <a:rPr lang="en-US" dirty="0" smtClean="0"/>
              <a:t> e anti </a:t>
            </a:r>
            <a:r>
              <a:rPr lang="en-US" dirty="0" err="1" smtClean="0"/>
              <a:t>discriminazione</a:t>
            </a:r>
            <a:r>
              <a:rPr lang="en-US" dirty="0" smtClean="0"/>
              <a:t> a </a:t>
            </a:r>
            <a:r>
              <a:rPr lang="en-US" dirty="0" err="1" smtClean="0"/>
              <a:t>scuola</a:t>
            </a:r>
            <a:r>
              <a:rPr lang="en-US" dirty="0" smtClean="0"/>
              <a:t> (</a:t>
            </a:r>
            <a:r>
              <a:rPr lang="en-US" dirty="0" err="1" smtClean="0"/>
              <a:t>psicologo</a:t>
            </a:r>
            <a:r>
              <a:rPr lang="en-US" dirty="0" smtClean="0"/>
              <a:t>, </a:t>
            </a:r>
            <a:r>
              <a:rPr lang="en-US" dirty="0" err="1" smtClean="0"/>
              <a:t>personale</a:t>
            </a:r>
            <a:r>
              <a:rPr lang="en-US" dirty="0" smtClean="0"/>
              <a:t> medico, </a:t>
            </a:r>
            <a:r>
              <a:rPr lang="en-US" dirty="0" err="1" smtClean="0"/>
              <a:t>assistenza</a:t>
            </a:r>
            <a:r>
              <a:rPr lang="en-US" dirty="0" smtClean="0"/>
              <a:t> sanitaria, </a:t>
            </a:r>
            <a:r>
              <a:rPr lang="en-US" dirty="0" err="1" smtClean="0"/>
              <a:t>pedagogista</a:t>
            </a:r>
            <a:r>
              <a:rPr lang="en-US" dirty="0" smtClean="0"/>
              <a:t>, </a:t>
            </a:r>
            <a:r>
              <a:rPr lang="en-US" dirty="0" err="1" smtClean="0"/>
              <a:t>avvocato</a:t>
            </a:r>
            <a:r>
              <a:rPr lang="en-US" dirty="0" smtClean="0"/>
              <a:t>, </a:t>
            </a:r>
            <a:r>
              <a:rPr lang="en-US" dirty="0" err="1" smtClean="0"/>
              <a:t>mediatore</a:t>
            </a:r>
            <a:r>
              <a:rPr lang="en-US" dirty="0" smtClean="0"/>
              <a:t> etc.);</a:t>
            </a:r>
          </a:p>
          <a:p>
            <a:r>
              <a:rPr lang="en-US" dirty="0" smtClean="0"/>
              <a:t>► </a:t>
            </a:r>
            <a:r>
              <a:rPr lang="en-US" dirty="0" err="1" smtClean="0"/>
              <a:t>Associazione</a:t>
            </a:r>
            <a:r>
              <a:rPr lang="en-US" dirty="0" smtClean="0"/>
              <a:t> </a:t>
            </a:r>
            <a:r>
              <a:rPr lang="en-US" dirty="0" err="1" smtClean="0"/>
              <a:t>dei</a:t>
            </a:r>
            <a:r>
              <a:rPr lang="en-US" dirty="0" smtClean="0"/>
              <a:t> </a:t>
            </a:r>
            <a:r>
              <a:rPr lang="en-US" dirty="0" err="1" smtClean="0"/>
              <a:t>genitori</a:t>
            </a:r>
            <a:endParaRPr lang="en-US" dirty="0" smtClean="0"/>
          </a:p>
          <a:p>
            <a:r>
              <a:rPr lang="en-US" dirty="0" smtClean="0"/>
              <a:t>►</a:t>
            </a:r>
            <a:r>
              <a:rPr lang="en-US" dirty="0" err="1" smtClean="0"/>
              <a:t>Strutture</a:t>
            </a:r>
            <a:r>
              <a:rPr lang="en-US" dirty="0" smtClean="0"/>
              <a:t> di </a:t>
            </a:r>
            <a:r>
              <a:rPr lang="en-US" dirty="0" err="1" smtClean="0"/>
              <a:t>supporto</a:t>
            </a:r>
            <a:r>
              <a:rPr lang="en-US" dirty="0" smtClean="0"/>
              <a:t> </a:t>
            </a:r>
            <a:r>
              <a:rPr lang="en-US" dirty="0" err="1" smtClean="0"/>
              <a:t>esistenti</a:t>
            </a:r>
            <a:r>
              <a:rPr lang="en-US" dirty="0" smtClean="0"/>
              <a:t> a </a:t>
            </a:r>
            <a:r>
              <a:rPr lang="en-US" dirty="0" err="1" smtClean="0"/>
              <a:t>livello</a:t>
            </a:r>
            <a:r>
              <a:rPr lang="en-US" dirty="0" smtClean="0"/>
              <a:t> locale, </a:t>
            </a:r>
            <a:r>
              <a:rPr lang="en-US" dirty="0" err="1" smtClean="0"/>
              <a:t>regionale</a:t>
            </a:r>
            <a:r>
              <a:rPr lang="en-US" dirty="0" smtClean="0"/>
              <a:t> e </a:t>
            </a:r>
            <a:r>
              <a:rPr lang="en-US" dirty="0" err="1" smtClean="0"/>
              <a:t>nazionale</a:t>
            </a:r>
            <a:r>
              <a:rPr lang="en-US" dirty="0" smtClean="0"/>
              <a:t> (</a:t>
            </a:r>
            <a:r>
              <a:rPr lang="en-US" dirty="0" err="1" smtClean="0"/>
              <a:t>ispettorato</a:t>
            </a:r>
            <a:r>
              <a:rPr lang="en-US" dirty="0" smtClean="0"/>
              <a:t> </a:t>
            </a:r>
            <a:r>
              <a:rPr lang="en-US" dirty="0" err="1" smtClean="0"/>
              <a:t>scolastico</a:t>
            </a:r>
            <a:r>
              <a:rPr lang="en-US" dirty="0" smtClean="0"/>
              <a:t>, </a:t>
            </a:r>
            <a:r>
              <a:rPr lang="en-US" dirty="0" err="1" smtClean="0"/>
              <a:t>polizia</a:t>
            </a:r>
            <a:r>
              <a:rPr lang="en-US" dirty="0" smtClean="0"/>
              <a:t>, </a:t>
            </a:r>
            <a:r>
              <a:rPr lang="en-US" dirty="0" err="1" smtClean="0"/>
              <a:t>organizzazioni</a:t>
            </a:r>
            <a:r>
              <a:rPr lang="en-US" dirty="0" smtClean="0"/>
              <a:t> non </a:t>
            </a:r>
            <a:r>
              <a:rPr lang="en-US" dirty="0" err="1" smtClean="0"/>
              <a:t>governative</a:t>
            </a:r>
            <a:r>
              <a:rPr lang="en-US" dirty="0" smtClean="0"/>
              <a:t>, line </a:t>
            </a:r>
            <a:r>
              <a:rPr lang="en-US" dirty="0" err="1" smtClean="0"/>
              <a:t>telefoniche</a:t>
            </a:r>
            <a:r>
              <a:rPr lang="en-US" dirty="0" smtClean="0"/>
              <a:t> </a:t>
            </a:r>
            <a:r>
              <a:rPr lang="en-US" dirty="0" err="1" smtClean="0"/>
              <a:t>contro</a:t>
            </a:r>
            <a:r>
              <a:rPr lang="en-US" dirty="0" smtClean="0"/>
              <a:t> </a:t>
            </a:r>
            <a:r>
              <a:rPr lang="en-US" dirty="0" err="1" smtClean="0"/>
              <a:t>il</a:t>
            </a:r>
            <a:r>
              <a:rPr lang="en-US" dirty="0" smtClean="0"/>
              <a:t> </a:t>
            </a:r>
            <a:r>
              <a:rPr lang="en-US" dirty="0" err="1" smtClean="0"/>
              <a:t>bullismo</a:t>
            </a:r>
            <a:r>
              <a:rPr lang="en-US" dirty="0" smtClean="0"/>
              <a:t>, </a:t>
            </a:r>
            <a:r>
              <a:rPr lang="en-US" dirty="0" err="1" smtClean="0"/>
              <a:t>centri</a:t>
            </a:r>
            <a:r>
              <a:rPr lang="en-US" dirty="0" smtClean="0"/>
              <a:t> di </a:t>
            </a:r>
            <a:r>
              <a:rPr lang="en-US" dirty="0" err="1" smtClean="0"/>
              <a:t>prevenzione</a:t>
            </a:r>
            <a:r>
              <a:rPr lang="en-US" dirty="0" smtClean="0"/>
              <a:t> per </a:t>
            </a:r>
            <a:r>
              <a:rPr lang="en-US" dirty="0" err="1" smtClean="0"/>
              <a:t>bullismo</a:t>
            </a:r>
            <a:r>
              <a:rPr lang="en-US" dirty="0" smtClean="0"/>
              <a:t>/</a:t>
            </a:r>
            <a:r>
              <a:rPr lang="en-US" dirty="0" err="1" smtClean="0"/>
              <a:t>violenza</a:t>
            </a:r>
            <a:r>
              <a:rPr lang="en-US" dirty="0" smtClean="0"/>
              <a:t>/</a:t>
            </a:r>
            <a:r>
              <a:rPr lang="en-US" dirty="0" err="1" smtClean="0"/>
              <a:t>discriminazione</a:t>
            </a:r>
            <a:r>
              <a:rPr lang="en-US" dirty="0" smtClean="0"/>
              <a:t>, </a:t>
            </a:r>
            <a:r>
              <a:rPr lang="en-US" dirty="0" err="1" smtClean="0"/>
              <a:t>direzione</a:t>
            </a:r>
            <a:r>
              <a:rPr lang="en-US" dirty="0" smtClean="0"/>
              <a:t> </a:t>
            </a:r>
            <a:r>
              <a:rPr lang="en-US" dirty="0" err="1" smtClean="0"/>
              <a:t>generale</a:t>
            </a:r>
            <a:r>
              <a:rPr lang="en-US" dirty="0" smtClean="0"/>
              <a:t> per la </a:t>
            </a:r>
            <a:r>
              <a:rPr lang="en-US" dirty="0" err="1" smtClean="0"/>
              <a:t>tutela</a:t>
            </a:r>
            <a:r>
              <a:rPr lang="en-US" dirty="0" smtClean="0"/>
              <a:t> del bambino, etc.).</a:t>
            </a:r>
          </a:p>
          <a:p>
            <a:endParaRPr lang="en-US" dirty="0"/>
          </a:p>
        </p:txBody>
      </p:sp>
      <p:pic>
        <p:nvPicPr>
          <p:cNvPr id="6" name="Picture 3" descr="I:\Programe Internationale\2015 - Justice - ComBuS cu Sotiris - UPIT, GIE\WS2\Units developed by UPIT+GIE\Ways-to-be-Supportive.jpg"/>
          <p:cNvPicPr>
            <a:picLocks noChangeAspect="1" noChangeArrowheads="1"/>
          </p:cNvPicPr>
          <p:nvPr/>
        </p:nvPicPr>
        <p:blipFill>
          <a:blip r:embed="rId3" cstate="print"/>
          <a:srcRect/>
          <a:stretch>
            <a:fillRect/>
          </a:stretch>
        </p:blipFill>
        <p:spPr bwMode="auto">
          <a:xfrm>
            <a:off x="1322614" y="5517441"/>
            <a:ext cx="3308350" cy="1340559"/>
          </a:xfrm>
          <a:prstGeom prst="rect">
            <a:avLst/>
          </a:prstGeom>
          <a:noFill/>
        </p:spPr>
      </p:pic>
      <p:pic>
        <p:nvPicPr>
          <p:cNvPr id="7" name="Picture 4" descr="I:\Programe Internationale\2015 - Justice - ComBuS cu Sotiris - UPIT, GIE\WS2\Units developed by UPIT+GIE\index.jpg"/>
          <p:cNvPicPr>
            <a:picLocks noChangeAspect="1" noChangeArrowheads="1"/>
          </p:cNvPicPr>
          <p:nvPr/>
        </p:nvPicPr>
        <p:blipFill>
          <a:blip r:embed="rId4" cstate="print"/>
          <a:srcRect/>
          <a:stretch>
            <a:fillRect/>
          </a:stretch>
        </p:blipFill>
        <p:spPr bwMode="auto">
          <a:xfrm>
            <a:off x="160035" y="1587501"/>
            <a:ext cx="5567665" cy="3705028"/>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3200" b="1" dirty="0" err="1" smtClean="0"/>
              <a:t>Specifiche</a:t>
            </a:r>
            <a:r>
              <a:rPr lang="en-US" sz="3200" b="1" dirty="0" smtClean="0"/>
              <a:t> </a:t>
            </a:r>
            <a:r>
              <a:rPr lang="en-US" sz="3200" b="1" dirty="0" smtClean="0">
                <a:solidFill>
                  <a:srgbClr val="DF145E"/>
                </a:solidFill>
              </a:rPr>
              <a:t>procedure e </a:t>
            </a:r>
            <a:r>
              <a:rPr lang="en-US" sz="3200" b="1" dirty="0" err="1" smtClean="0">
                <a:solidFill>
                  <a:srgbClr val="DF145E"/>
                </a:solidFill>
              </a:rPr>
              <a:t>strumenti</a:t>
            </a:r>
            <a:r>
              <a:rPr lang="en-US" sz="3200" b="1" dirty="0" smtClean="0">
                <a:solidFill>
                  <a:srgbClr val="DF145E"/>
                </a:solidFill>
              </a:rPr>
              <a:t> </a:t>
            </a:r>
            <a:r>
              <a:rPr lang="en-US" sz="3200" b="1" dirty="0" err="1" smtClean="0"/>
              <a:t>raccomandati</a:t>
            </a:r>
            <a:r>
              <a:rPr lang="en-US" sz="3200" b="1" dirty="0" smtClean="0"/>
              <a:t> </a:t>
            </a:r>
            <a:r>
              <a:rPr lang="en-US" sz="3200" b="1" dirty="0"/>
              <a:t>da </a:t>
            </a:r>
            <a:r>
              <a:rPr lang="en-US" sz="3200" b="1" dirty="0" err="1"/>
              <a:t>utilizzare</a:t>
            </a:r>
            <a:r>
              <a:rPr lang="en-US" sz="3200" b="1" dirty="0"/>
              <a:t> </a:t>
            </a:r>
            <a:r>
              <a:rPr lang="en-US" sz="3200" b="1" dirty="0" err="1"/>
              <a:t>nella</a:t>
            </a:r>
            <a:r>
              <a:rPr lang="en-US" sz="3200" b="1" dirty="0"/>
              <a:t> </a:t>
            </a:r>
            <a:r>
              <a:rPr lang="en-US" sz="3200" b="1" dirty="0" err="1"/>
              <a:t>lotta</a:t>
            </a:r>
            <a:r>
              <a:rPr lang="en-US" sz="3200" b="1" dirty="0"/>
              <a:t> al </a:t>
            </a:r>
            <a:r>
              <a:rPr lang="en-US" sz="3200" b="1" dirty="0" err="1"/>
              <a:t>bullismo</a:t>
            </a:r>
            <a:r>
              <a:rPr lang="en-US" sz="3200" b="1" dirty="0"/>
              <a:t>.</a:t>
            </a:r>
            <a:endParaRPr lang="en-US" sz="3200" dirty="0"/>
          </a:p>
        </p:txBody>
      </p:sp>
      <p:sp>
        <p:nvSpPr>
          <p:cNvPr id="4" name="Content Placeholder 3"/>
          <p:cNvSpPr>
            <a:spLocks noGrp="1"/>
          </p:cNvSpPr>
          <p:nvPr>
            <p:ph sz="quarter" idx="13"/>
          </p:nvPr>
        </p:nvSpPr>
        <p:spPr>
          <a:xfrm>
            <a:off x="0" y="975716"/>
            <a:ext cx="5976000" cy="5882284"/>
          </a:xfrm>
        </p:spPr>
        <p:txBody>
          <a:bodyPr/>
          <a:lstStyle/>
          <a:p>
            <a:pPr>
              <a:defRPr/>
            </a:pPr>
            <a:r>
              <a:rPr lang="en-US" b="1" i="1" dirty="0" smtClean="0">
                <a:solidFill>
                  <a:srgbClr val="DF145E"/>
                </a:solidFill>
              </a:rPr>
              <a:t>Procedure:</a:t>
            </a:r>
          </a:p>
          <a:p>
            <a:pPr>
              <a:defRPr/>
            </a:pPr>
            <a:r>
              <a:rPr lang="en-US" dirty="0" smtClean="0"/>
              <a:t>►</a:t>
            </a:r>
            <a:r>
              <a:rPr lang="en-US" dirty="0" err="1" smtClean="0"/>
              <a:t>Valutare</a:t>
            </a:r>
            <a:r>
              <a:rPr lang="en-US" dirty="0" smtClean="0"/>
              <a:t> </a:t>
            </a:r>
            <a:r>
              <a:rPr lang="en-US" dirty="0" err="1" smtClean="0"/>
              <a:t>l’ambiente</a:t>
            </a:r>
            <a:r>
              <a:rPr lang="en-US" dirty="0" smtClean="0"/>
              <a:t> </a:t>
            </a:r>
            <a:r>
              <a:rPr lang="en-US" dirty="0" err="1" smtClean="0"/>
              <a:t>scolastico</a:t>
            </a:r>
            <a:r>
              <a:rPr lang="en-US" dirty="0" smtClean="0"/>
              <a:t> </a:t>
            </a:r>
            <a:r>
              <a:rPr lang="en-US" dirty="0" err="1" smtClean="0"/>
              <a:t>nel</a:t>
            </a:r>
            <a:r>
              <a:rPr lang="en-US" dirty="0" smtClean="0"/>
              <a:t> </a:t>
            </a:r>
            <a:r>
              <a:rPr lang="en-US" dirty="0" err="1" smtClean="0"/>
              <a:t>quale</a:t>
            </a:r>
            <a:r>
              <a:rPr lang="en-US" dirty="0" smtClean="0"/>
              <a:t> </a:t>
            </a:r>
            <a:r>
              <a:rPr lang="en-US" dirty="0" err="1" smtClean="0"/>
              <a:t>si</a:t>
            </a:r>
            <a:r>
              <a:rPr lang="en-US" dirty="0" smtClean="0"/>
              <a:t> </a:t>
            </a:r>
            <a:r>
              <a:rPr lang="en-US" dirty="0" err="1" smtClean="0"/>
              <a:t>verifica</a:t>
            </a:r>
            <a:r>
              <a:rPr lang="en-US" dirty="0" smtClean="0"/>
              <a:t> </a:t>
            </a:r>
            <a:r>
              <a:rPr lang="en-US" dirty="0" err="1" smtClean="0"/>
              <a:t>il</a:t>
            </a:r>
            <a:r>
              <a:rPr lang="en-US" dirty="0" smtClean="0"/>
              <a:t> </a:t>
            </a:r>
            <a:r>
              <a:rPr lang="en-US" dirty="0" err="1" smtClean="0"/>
              <a:t>bullismo</a:t>
            </a:r>
            <a:endParaRPr lang="en-US" dirty="0" smtClean="0"/>
          </a:p>
          <a:p>
            <a:pPr>
              <a:defRPr/>
            </a:pPr>
            <a:r>
              <a:rPr lang="en-US" dirty="0" smtClean="0"/>
              <a:t>►</a:t>
            </a:r>
            <a:r>
              <a:rPr lang="en-US" dirty="0" err="1" smtClean="0"/>
              <a:t>Stabilire</a:t>
            </a:r>
            <a:r>
              <a:rPr lang="en-US" dirty="0" smtClean="0"/>
              <a:t> </a:t>
            </a:r>
            <a:r>
              <a:rPr lang="en-US" dirty="0" err="1" smtClean="0"/>
              <a:t>regole</a:t>
            </a:r>
            <a:r>
              <a:rPr lang="en-US" dirty="0" smtClean="0"/>
              <a:t> </a:t>
            </a:r>
            <a:r>
              <a:rPr lang="en-US" dirty="0" err="1" smtClean="0"/>
              <a:t>di</a:t>
            </a:r>
            <a:r>
              <a:rPr lang="en-US" dirty="0" smtClean="0"/>
              <a:t> </a:t>
            </a:r>
            <a:r>
              <a:rPr lang="en-US" dirty="0" err="1" smtClean="0"/>
              <a:t>comportamento</a:t>
            </a:r>
            <a:endParaRPr lang="en-US" dirty="0" smtClean="0"/>
          </a:p>
          <a:p>
            <a:pPr>
              <a:defRPr/>
            </a:pPr>
            <a:r>
              <a:rPr lang="en-US" dirty="0" smtClean="0"/>
              <a:t>►</a:t>
            </a:r>
            <a:r>
              <a:rPr lang="en-US" dirty="0" err="1" smtClean="0"/>
              <a:t>Stabilire</a:t>
            </a:r>
            <a:r>
              <a:rPr lang="en-US" dirty="0" smtClean="0"/>
              <a:t> </a:t>
            </a:r>
            <a:r>
              <a:rPr lang="en-US" dirty="0" err="1" smtClean="0"/>
              <a:t>punizioni</a:t>
            </a:r>
            <a:r>
              <a:rPr lang="en-US" dirty="0" smtClean="0"/>
              <a:t> per </a:t>
            </a:r>
            <a:r>
              <a:rPr lang="en-US" dirty="0" err="1" smtClean="0"/>
              <a:t>il</a:t>
            </a:r>
            <a:r>
              <a:rPr lang="en-US" dirty="0" smtClean="0"/>
              <a:t> </a:t>
            </a:r>
            <a:r>
              <a:rPr lang="en-US" dirty="0" err="1" smtClean="0"/>
              <a:t>mancato</a:t>
            </a:r>
            <a:r>
              <a:rPr lang="en-US" dirty="0" smtClean="0"/>
              <a:t> </a:t>
            </a:r>
            <a:r>
              <a:rPr lang="en-US" dirty="0" err="1" smtClean="0"/>
              <a:t>rispetto</a:t>
            </a:r>
            <a:r>
              <a:rPr lang="en-US" dirty="0" smtClean="0"/>
              <a:t> </a:t>
            </a:r>
            <a:r>
              <a:rPr lang="en-US" dirty="0" err="1" smtClean="0"/>
              <a:t>delle</a:t>
            </a:r>
            <a:r>
              <a:rPr lang="en-US" dirty="0" smtClean="0"/>
              <a:t> </a:t>
            </a:r>
            <a:r>
              <a:rPr lang="en-US" dirty="0" err="1" smtClean="0"/>
              <a:t>regole</a:t>
            </a:r>
            <a:r>
              <a:rPr lang="en-US" dirty="0" smtClean="0"/>
              <a:t> e </a:t>
            </a:r>
            <a:r>
              <a:rPr lang="en-US" dirty="0" err="1" smtClean="0"/>
              <a:t>delle</a:t>
            </a:r>
            <a:r>
              <a:rPr lang="en-US" dirty="0" smtClean="0"/>
              <a:t> procedure</a:t>
            </a:r>
          </a:p>
          <a:p>
            <a:pPr>
              <a:defRPr/>
            </a:pPr>
            <a:r>
              <a:rPr lang="en-US" dirty="0" smtClean="0"/>
              <a:t>►</a:t>
            </a:r>
            <a:r>
              <a:rPr lang="en-US" dirty="0" err="1" smtClean="0"/>
              <a:t>Stabilire</a:t>
            </a:r>
            <a:r>
              <a:rPr lang="en-US" dirty="0" smtClean="0"/>
              <a:t> procedure anti-</a:t>
            </a:r>
            <a:r>
              <a:rPr lang="en-US" dirty="0" err="1" smtClean="0"/>
              <a:t>bullismo</a:t>
            </a:r>
            <a:r>
              <a:rPr lang="en-US" dirty="0" smtClean="0"/>
              <a:t> e anti-</a:t>
            </a:r>
            <a:r>
              <a:rPr lang="en-US" dirty="0" err="1" smtClean="0"/>
              <a:t>discriminazione</a:t>
            </a:r>
            <a:r>
              <a:rPr lang="en-US" dirty="0" smtClean="0"/>
              <a:t> </a:t>
            </a:r>
            <a:r>
              <a:rPr lang="en-US" dirty="0" err="1" smtClean="0"/>
              <a:t>specifiche</a:t>
            </a:r>
            <a:r>
              <a:rPr lang="en-US" dirty="0" smtClean="0"/>
              <a:t> e concrete (procedure per </a:t>
            </a:r>
            <a:r>
              <a:rPr lang="en-US" dirty="0" err="1" smtClean="0"/>
              <a:t>individuare</a:t>
            </a:r>
            <a:r>
              <a:rPr lang="en-US" dirty="0" smtClean="0"/>
              <a:t>, </a:t>
            </a:r>
            <a:r>
              <a:rPr lang="en-US" dirty="0" err="1" smtClean="0"/>
              <a:t>trattare</a:t>
            </a:r>
            <a:r>
              <a:rPr lang="en-US" dirty="0" smtClean="0"/>
              <a:t>, </a:t>
            </a:r>
            <a:r>
              <a:rPr lang="en-US" dirty="0" err="1" smtClean="0"/>
              <a:t>notare</a:t>
            </a:r>
            <a:r>
              <a:rPr lang="en-US" dirty="0" smtClean="0"/>
              <a:t>, </a:t>
            </a:r>
            <a:r>
              <a:rPr lang="en-US" dirty="0" err="1" smtClean="0"/>
              <a:t>riportare</a:t>
            </a:r>
            <a:r>
              <a:rPr lang="en-US" dirty="0" smtClean="0"/>
              <a:t> e </a:t>
            </a:r>
            <a:r>
              <a:rPr lang="en-US" dirty="0" err="1" smtClean="0"/>
              <a:t>rispondere</a:t>
            </a:r>
            <a:r>
              <a:rPr lang="en-US" dirty="0" smtClean="0"/>
              <a:t> al </a:t>
            </a:r>
            <a:r>
              <a:rPr lang="en-US" dirty="0" err="1" smtClean="0"/>
              <a:t>bullismo</a:t>
            </a:r>
            <a:r>
              <a:rPr lang="en-US" dirty="0" smtClean="0"/>
              <a:t> e </a:t>
            </a:r>
            <a:r>
              <a:rPr lang="en-US" dirty="0" err="1" smtClean="0"/>
              <a:t>alla</a:t>
            </a:r>
            <a:r>
              <a:rPr lang="en-US" dirty="0" smtClean="0"/>
              <a:t> </a:t>
            </a:r>
            <a:r>
              <a:rPr lang="en-US" dirty="0" err="1" smtClean="0"/>
              <a:t>discriminazione</a:t>
            </a:r>
            <a:r>
              <a:rPr lang="en-US" dirty="0" smtClean="0"/>
              <a:t>, </a:t>
            </a:r>
            <a:r>
              <a:rPr lang="en-US" dirty="0" err="1" smtClean="0"/>
              <a:t>approfondire</a:t>
            </a:r>
            <a:r>
              <a:rPr lang="en-US" dirty="0" smtClean="0"/>
              <a:t> e </a:t>
            </a:r>
            <a:r>
              <a:rPr lang="en-US" dirty="0" err="1" smtClean="0"/>
              <a:t>osservare</a:t>
            </a:r>
            <a:r>
              <a:rPr lang="en-US" dirty="0" smtClean="0"/>
              <a:t>)</a:t>
            </a:r>
          </a:p>
          <a:p>
            <a:pPr>
              <a:defRPr/>
            </a:pPr>
            <a:r>
              <a:rPr lang="en-US" dirty="0" smtClean="0"/>
              <a:t>►</a:t>
            </a:r>
            <a:r>
              <a:rPr lang="en-US" dirty="0" err="1" smtClean="0"/>
              <a:t>Sviluppare</a:t>
            </a:r>
            <a:r>
              <a:rPr lang="en-US" dirty="0" smtClean="0"/>
              <a:t> </a:t>
            </a:r>
            <a:r>
              <a:rPr lang="en-US" dirty="0" err="1" smtClean="0"/>
              <a:t>una</a:t>
            </a:r>
            <a:r>
              <a:rPr lang="en-US" dirty="0" smtClean="0"/>
              <a:t> </a:t>
            </a:r>
            <a:r>
              <a:rPr lang="en-US" dirty="0" err="1" smtClean="0"/>
              <a:t>politica</a:t>
            </a:r>
            <a:r>
              <a:rPr lang="en-US" dirty="0" smtClean="0"/>
              <a:t> anti-</a:t>
            </a:r>
            <a:r>
              <a:rPr lang="en-US" dirty="0" err="1" smtClean="0"/>
              <a:t>bullismo</a:t>
            </a:r>
            <a:r>
              <a:rPr lang="en-US" dirty="0" smtClean="0"/>
              <a:t> e anti-</a:t>
            </a:r>
            <a:r>
              <a:rPr lang="en-US" dirty="0" err="1" smtClean="0"/>
              <a:t>discriminazione</a:t>
            </a:r>
            <a:r>
              <a:rPr lang="en-US" dirty="0" smtClean="0"/>
              <a:t> (</a:t>
            </a:r>
            <a:r>
              <a:rPr lang="en-US" dirty="0" err="1" smtClean="0"/>
              <a:t>basata</a:t>
            </a:r>
            <a:r>
              <a:rPr lang="en-US" dirty="0" smtClean="0"/>
              <a:t> </a:t>
            </a:r>
            <a:r>
              <a:rPr lang="en-US" dirty="0" err="1" smtClean="0"/>
              <a:t>sulle</a:t>
            </a:r>
            <a:r>
              <a:rPr lang="en-US" dirty="0" smtClean="0"/>
              <a:t> </a:t>
            </a:r>
            <a:r>
              <a:rPr lang="en-US" dirty="0" err="1" smtClean="0"/>
              <a:t>regole</a:t>
            </a:r>
            <a:r>
              <a:rPr lang="en-US" dirty="0" smtClean="0"/>
              <a:t> e procedure </a:t>
            </a:r>
            <a:r>
              <a:rPr lang="en-US" dirty="0" err="1" smtClean="0"/>
              <a:t>sopra</a:t>
            </a:r>
            <a:r>
              <a:rPr lang="en-US" dirty="0" smtClean="0"/>
              <a:t> </a:t>
            </a:r>
            <a:r>
              <a:rPr lang="en-US" dirty="0" err="1" smtClean="0"/>
              <a:t>citate</a:t>
            </a:r>
            <a:r>
              <a:rPr lang="en-US" dirty="0" smtClean="0"/>
              <a:t>)</a:t>
            </a:r>
          </a:p>
          <a:p>
            <a:pPr>
              <a:defRPr/>
            </a:pPr>
            <a:r>
              <a:rPr lang="en-US" dirty="0" smtClean="0"/>
              <a:t>► </a:t>
            </a:r>
            <a:r>
              <a:rPr lang="en-US" dirty="0" err="1" smtClean="0"/>
              <a:t>Comunicare</a:t>
            </a:r>
            <a:r>
              <a:rPr lang="en-US" dirty="0" smtClean="0"/>
              <a:t> la </a:t>
            </a:r>
            <a:r>
              <a:rPr lang="en-US" dirty="0" err="1" smtClean="0"/>
              <a:t>politica</a:t>
            </a:r>
            <a:endParaRPr lang="en-US" dirty="0" smtClean="0"/>
          </a:p>
          <a:p>
            <a:pPr>
              <a:defRPr/>
            </a:pPr>
            <a:r>
              <a:rPr lang="en-US" dirty="0" smtClean="0"/>
              <a:t>► </a:t>
            </a:r>
            <a:r>
              <a:rPr lang="en-US" dirty="0" err="1" smtClean="0"/>
              <a:t>Attuare</a:t>
            </a:r>
            <a:r>
              <a:rPr lang="en-US" dirty="0" smtClean="0"/>
              <a:t> la </a:t>
            </a:r>
            <a:r>
              <a:rPr lang="en-US" dirty="0" err="1" smtClean="0"/>
              <a:t>politica</a:t>
            </a:r>
            <a:endParaRPr lang="en-US" dirty="0" smtClean="0"/>
          </a:p>
          <a:p>
            <a:endParaRPr lang="en-US" dirty="0"/>
          </a:p>
        </p:txBody>
      </p:sp>
      <p:sp>
        <p:nvSpPr>
          <p:cNvPr id="5" name="Content Placeholder 4"/>
          <p:cNvSpPr>
            <a:spLocks noGrp="1"/>
          </p:cNvSpPr>
          <p:nvPr>
            <p:ph sz="quarter" idx="14"/>
          </p:nvPr>
        </p:nvSpPr>
        <p:spPr/>
        <p:txBody>
          <a:bodyPr/>
          <a:lstStyle/>
          <a:p>
            <a:pPr>
              <a:defRPr/>
            </a:pPr>
            <a:r>
              <a:rPr lang="en-US" b="1" i="1" dirty="0" err="1" smtClean="0">
                <a:solidFill>
                  <a:srgbClr val="DF145E"/>
                </a:solidFill>
              </a:rPr>
              <a:t>Strumenti</a:t>
            </a:r>
            <a:r>
              <a:rPr lang="en-US" b="1" i="1" dirty="0" smtClean="0">
                <a:solidFill>
                  <a:srgbClr val="DF145E"/>
                </a:solidFill>
              </a:rPr>
              <a:t>:</a:t>
            </a:r>
          </a:p>
          <a:p>
            <a:pPr>
              <a:defRPr/>
            </a:pPr>
            <a:r>
              <a:rPr lang="en-US" dirty="0" smtClean="0"/>
              <a:t>► </a:t>
            </a:r>
            <a:r>
              <a:rPr lang="en-US" dirty="0" err="1" smtClean="0"/>
              <a:t>Forme</a:t>
            </a:r>
            <a:r>
              <a:rPr lang="en-US" dirty="0" smtClean="0"/>
              <a:t> </a:t>
            </a:r>
            <a:r>
              <a:rPr lang="en-US" dirty="0" err="1" smtClean="0"/>
              <a:t>caratteristiche</a:t>
            </a:r>
            <a:r>
              <a:rPr lang="en-US" dirty="0" smtClean="0"/>
              <a:t> </a:t>
            </a:r>
            <a:r>
              <a:rPr lang="en-US" dirty="0" err="1" smtClean="0"/>
              <a:t>di</a:t>
            </a:r>
            <a:r>
              <a:rPr lang="en-US" dirty="0" smtClean="0"/>
              <a:t> </a:t>
            </a:r>
            <a:r>
              <a:rPr lang="en-US" dirty="0" err="1" smtClean="0"/>
              <a:t>rapporti</a:t>
            </a:r>
            <a:r>
              <a:rPr lang="en-US" dirty="0" smtClean="0"/>
              <a:t> o </a:t>
            </a:r>
            <a:r>
              <a:rPr lang="en-US" dirty="0" err="1" smtClean="0"/>
              <a:t>testimonianze</a:t>
            </a:r>
            <a:endParaRPr lang="en-US" dirty="0" smtClean="0"/>
          </a:p>
          <a:p>
            <a:pPr>
              <a:defRPr/>
            </a:pPr>
            <a:r>
              <a:rPr lang="en-US" dirty="0" smtClean="0"/>
              <a:t>► </a:t>
            </a:r>
            <a:r>
              <a:rPr lang="en-US" dirty="0" err="1" smtClean="0"/>
              <a:t>Linee</a:t>
            </a:r>
            <a:r>
              <a:rPr lang="en-US" dirty="0" smtClean="0"/>
              <a:t> </a:t>
            </a:r>
            <a:r>
              <a:rPr lang="en-US" dirty="0" err="1" smtClean="0"/>
              <a:t>guida</a:t>
            </a:r>
            <a:r>
              <a:rPr lang="en-US" dirty="0" smtClean="0"/>
              <a:t> di </a:t>
            </a:r>
            <a:r>
              <a:rPr lang="en-US" dirty="0" err="1" smtClean="0"/>
              <a:t>indagine</a:t>
            </a:r>
            <a:r>
              <a:rPr lang="en-US" dirty="0" smtClean="0"/>
              <a:t> e checklist</a:t>
            </a:r>
          </a:p>
          <a:p>
            <a:pPr>
              <a:defRPr/>
            </a:pPr>
            <a:r>
              <a:rPr lang="en-US" dirty="0" smtClean="0"/>
              <a:t>► </a:t>
            </a:r>
            <a:r>
              <a:rPr lang="en-US" dirty="0" err="1" smtClean="0"/>
              <a:t>Forme</a:t>
            </a:r>
            <a:r>
              <a:rPr lang="en-US" dirty="0" smtClean="0"/>
              <a:t> di </a:t>
            </a:r>
            <a:r>
              <a:rPr lang="en-US" dirty="0" err="1" smtClean="0"/>
              <a:t>intervista</a:t>
            </a:r>
            <a:r>
              <a:rPr lang="en-US" dirty="0" smtClean="0"/>
              <a:t> e </a:t>
            </a:r>
            <a:r>
              <a:rPr lang="en-US" dirty="0" err="1" smtClean="0"/>
              <a:t>investigazione</a:t>
            </a:r>
            <a:r>
              <a:rPr lang="en-US" dirty="0" smtClean="0"/>
              <a:t> (per </a:t>
            </a:r>
            <a:r>
              <a:rPr lang="en-US" dirty="0" err="1" smtClean="0"/>
              <a:t>bulli</a:t>
            </a:r>
            <a:r>
              <a:rPr lang="en-US" dirty="0" smtClean="0"/>
              <a:t>, </a:t>
            </a:r>
            <a:r>
              <a:rPr lang="en-US" dirty="0" err="1" smtClean="0"/>
              <a:t>vitime</a:t>
            </a:r>
            <a:r>
              <a:rPr lang="en-US" dirty="0" smtClean="0"/>
              <a:t> o </a:t>
            </a:r>
            <a:r>
              <a:rPr lang="en-US" dirty="0" err="1" smtClean="0"/>
              <a:t>spettatori</a:t>
            </a:r>
            <a:r>
              <a:rPr lang="en-US" dirty="0" smtClean="0"/>
              <a:t>)</a:t>
            </a:r>
          </a:p>
          <a:p>
            <a:pPr>
              <a:defRPr/>
            </a:pPr>
            <a:r>
              <a:rPr lang="en-US" dirty="0" smtClean="0"/>
              <a:t>► </a:t>
            </a:r>
            <a:r>
              <a:rPr lang="en-US" dirty="0" err="1" smtClean="0"/>
              <a:t>Forme</a:t>
            </a:r>
            <a:r>
              <a:rPr lang="en-US" dirty="0" smtClean="0"/>
              <a:t> di </a:t>
            </a:r>
            <a:r>
              <a:rPr lang="en-US" dirty="0" err="1" smtClean="0"/>
              <a:t>monitoraggio</a:t>
            </a:r>
            <a:r>
              <a:rPr lang="en-US" dirty="0" smtClean="0"/>
              <a:t> e di </a:t>
            </a:r>
            <a:r>
              <a:rPr lang="en-US" dirty="0" err="1" smtClean="0"/>
              <a:t>approfondimento</a:t>
            </a:r>
            <a:r>
              <a:rPr lang="en-US" dirty="0" smtClean="0"/>
              <a:t> </a:t>
            </a:r>
            <a:endParaRPr lang="en-US" b="1" i="1" dirty="0" smtClean="0">
              <a:solidFill>
                <a:srgbClr val="DF145E"/>
              </a:solidFill>
            </a:endParaRPr>
          </a:p>
          <a:p>
            <a:endParaRPr lang="en-US" dirty="0"/>
          </a:p>
        </p:txBody>
      </p:sp>
      <p:pic>
        <p:nvPicPr>
          <p:cNvPr id="6" name="Picture 3" descr="I:\Programe Internationale\2015 - Justice - ComBuS cu Sotiris - UPIT, GIE\WS2\Units developed by UPIT+GIE\free-web-design-tools-300x300.jpg"/>
          <p:cNvPicPr>
            <a:picLocks noChangeAspect="1" noChangeArrowheads="1"/>
          </p:cNvPicPr>
          <p:nvPr/>
        </p:nvPicPr>
        <p:blipFill>
          <a:blip r:embed="rId2" cstate="print"/>
          <a:srcRect/>
          <a:stretch>
            <a:fillRect/>
          </a:stretch>
        </p:blipFill>
        <p:spPr bwMode="auto">
          <a:xfrm>
            <a:off x="10523233" y="3825422"/>
            <a:ext cx="1282700" cy="1282700"/>
          </a:xfrm>
          <a:prstGeom prst="rect">
            <a:avLst/>
          </a:prstGeom>
          <a:noFill/>
        </p:spPr>
      </p:pic>
      <p:pic>
        <p:nvPicPr>
          <p:cNvPr id="9" name="Picture 2" descr="I:\Programe Internationale\2015 - Justice - ComBuS cu Sotiris - UPIT, GIE\WS2\Units developed by UPIT+GIE\duck-sign-report-bully.png"/>
          <p:cNvPicPr>
            <a:picLocks noChangeAspect="1" noChangeArrowheads="1"/>
          </p:cNvPicPr>
          <p:nvPr/>
        </p:nvPicPr>
        <p:blipFill>
          <a:blip r:embed="rId3" cstate="print"/>
          <a:srcRect/>
          <a:stretch>
            <a:fillRect/>
          </a:stretch>
        </p:blipFill>
        <p:spPr bwMode="auto">
          <a:xfrm>
            <a:off x="6417127" y="4045125"/>
            <a:ext cx="3240579" cy="2404662"/>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4294967295"/>
          </p:nvPr>
        </p:nvSpPr>
        <p:spPr>
          <a:xfrm>
            <a:off x="1524000" y="3602038"/>
            <a:ext cx="9144000" cy="1655762"/>
          </a:xfrm>
        </p:spPr>
        <p:txBody>
          <a:bodyPr/>
          <a:lstStyle/>
          <a:p>
            <a:r>
              <a:rPr lang="en-US" sz="2400" b="1" dirty="0" smtClean="0"/>
              <a:t>Grazie per </a:t>
            </a:r>
            <a:r>
              <a:rPr lang="en-US" sz="2400" b="1" dirty="0" err="1" smtClean="0"/>
              <a:t>l’attenzione</a:t>
            </a:r>
            <a:r>
              <a:rPr lang="en-US" sz="2400" b="1" dirty="0" smtClean="0"/>
              <a:t>!</a:t>
            </a:r>
          </a:p>
          <a:p>
            <a:endParaRPr lang="en-US" dirty="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CARDET Course template">
  <a:themeElements>
    <a:clrScheme name="ComBuS">
      <a:dk1>
        <a:srgbClr val="0A1652"/>
      </a:dk1>
      <a:lt1>
        <a:srgbClr val="F2F2F2"/>
      </a:lt1>
      <a:dk2>
        <a:srgbClr val="EAC3F3"/>
      </a:dk2>
      <a:lt2>
        <a:srgbClr val="F2F2F2"/>
      </a:lt2>
      <a:accent1>
        <a:srgbClr val="ED145A"/>
      </a:accent1>
      <a:accent2>
        <a:srgbClr val="601872"/>
      </a:accent2>
      <a:accent3>
        <a:srgbClr val="00AEEF"/>
      </a:accent3>
      <a:accent4>
        <a:srgbClr val="F7941E"/>
      </a:accent4>
      <a:accent5>
        <a:srgbClr val="1F4E79"/>
      </a:accent5>
      <a:accent6>
        <a:srgbClr val="BFBFBF"/>
      </a:accent6>
      <a:hlink>
        <a:srgbClr val="00ADBB"/>
      </a:hlink>
      <a:folHlink>
        <a:srgbClr val="00ADBB"/>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CARDET Course template - Cover page">
  <a:themeElements>
    <a:clrScheme name="Cardet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1265</TotalTime>
  <Words>307</Words>
  <Application>Microsoft Office PowerPoint</Application>
  <PresentationFormat>Personalizzato</PresentationFormat>
  <Paragraphs>26</Paragraphs>
  <Slides>4</Slides>
  <Notes>1</Notes>
  <HiddenSlides>0</HiddenSlides>
  <MMClips>0</MMClips>
  <ScaleCrop>false</ScaleCrop>
  <HeadingPairs>
    <vt:vector size="4" baseType="variant">
      <vt:variant>
        <vt:lpstr>Tema</vt:lpstr>
      </vt:variant>
      <vt:variant>
        <vt:i4>2</vt:i4>
      </vt:variant>
      <vt:variant>
        <vt:lpstr>Titoli diapositive</vt:lpstr>
      </vt:variant>
      <vt:variant>
        <vt:i4>4</vt:i4>
      </vt:variant>
    </vt:vector>
  </HeadingPairs>
  <TitlesOfParts>
    <vt:vector size="6" baseType="lpstr">
      <vt:lpstr>CARDET Course template</vt:lpstr>
      <vt:lpstr>CARDET Course template - Cover page</vt:lpstr>
      <vt:lpstr>Combattere il bullismo: usare strutture e procedure specifiche</vt:lpstr>
      <vt:lpstr>Specifiche strutture raccomandate da utilizzare nella lotta al bullismo.</vt:lpstr>
      <vt:lpstr>Specifiche procedure e strumenti raccomandati da utilizzare nella lotta al bullismo.</vt:lpstr>
      <vt:lpstr>Diapositiva 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2Fast4u</dc:creator>
  <cp:lastModifiedBy>user</cp:lastModifiedBy>
  <cp:revision>38</cp:revision>
  <dcterms:created xsi:type="dcterms:W3CDTF">2016-09-27T10:36:59Z</dcterms:created>
  <dcterms:modified xsi:type="dcterms:W3CDTF">2016-11-14T16:57:52Z</dcterms:modified>
</cp:coreProperties>
</file>